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8" roundtripDataSignature="AMtx7migEh9R782w7DX+7s94xIzjCrAC+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9" name="Google Shape;16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6d29880ad3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26d29880ad3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g26d29880ad3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6d29880ad3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g26d29880ad3_0_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26d29880ad3_0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6d29880ad3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g26d29880ad3_0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g26d29880ad3_0_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6d29880ad3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g26d29880ad3_0_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g26d29880ad3_0_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6d29880ad3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g26d29880ad3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g26d29880ad3_0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Admin Server login ke Dashboard dan melakukan download Aplikasi Ujian di meu Download File</a:t>
            </a:r>
            <a:endParaRPr/>
          </a:p>
        </p:txBody>
      </p:sp>
      <p:sp>
        <p:nvSpPr>
          <p:cNvPr id="91" name="Google Shape;9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9" name="Google Shape;249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6d29880ad3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8" name="Google Shape;98;g26d29880ad3_0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/>
              <a:t>Admin Server login ke Dashboard dan melakukan download Aplikasi Ujian di menu Download File</a:t>
            </a:r>
            <a:endParaRPr/>
          </a:p>
        </p:txBody>
      </p:sp>
      <p:sp>
        <p:nvSpPr>
          <p:cNvPr id="99" name="Google Shape;99;g26d29880ad3_0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9" name="Google Shape;12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7" name="Google Shape;137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>
            <a:spLocks noGrp="1"/>
          </p:cNvSpPr>
          <p:nvPr>
            <p:ph type="ctrTitle"/>
          </p:nvPr>
        </p:nvSpPr>
        <p:spPr>
          <a:xfrm>
            <a:off x="2205317" y="2086983"/>
            <a:ext cx="9542033" cy="1422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venir"/>
              <a:buNone/>
              <a:defRPr sz="4800" b="1"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1"/>
          <p:cNvSpPr txBox="1">
            <a:spLocks noGrp="1"/>
          </p:cNvSpPr>
          <p:nvPr>
            <p:ph type="subTitle" idx="1"/>
          </p:nvPr>
        </p:nvSpPr>
        <p:spPr>
          <a:xfrm>
            <a:off x="2205316" y="3602038"/>
            <a:ext cx="9542033" cy="840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8" name="Google Shape;18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035"/>
            <a:ext cx="12200965" cy="6852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2"/>
          <p:cNvSpPr txBox="1">
            <a:spLocks noGrp="1"/>
          </p:cNvSpPr>
          <p:nvPr>
            <p:ph type="title"/>
          </p:nvPr>
        </p:nvSpPr>
        <p:spPr>
          <a:xfrm>
            <a:off x="763792" y="117699"/>
            <a:ext cx="10875982" cy="872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b="1"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body" idx="1"/>
          </p:nvPr>
        </p:nvSpPr>
        <p:spPr>
          <a:xfrm>
            <a:off x="763791" y="1107403"/>
            <a:ext cx="10875981" cy="492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965" y="5035"/>
            <a:ext cx="12200965" cy="6852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D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408648" y="2048800"/>
            <a:ext cx="7886100" cy="191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venir"/>
              <a:buNone/>
            </a:pPr>
            <a:r>
              <a:rPr lang="en-ID" sz="4400"/>
              <a:t>PANDUAN PENGGUNAAN</a:t>
            </a:r>
            <a:br>
              <a:rPr lang="en-ID" sz="4400"/>
            </a:br>
            <a:r>
              <a:rPr lang="en-ID" sz="4400"/>
              <a:t>APLIKASI UJIAN</a:t>
            </a:r>
            <a:br>
              <a:rPr lang="en-ID" sz="4400"/>
            </a:br>
            <a:r>
              <a:rPr lang="en-ID" sz="4400"/>
              <a:t>UTBK SNBT SNPMB 2024</a:t>
            </a:r>
            <a:endParaRPr sz="4400"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408659" y="4135625"/>
            <a:ext cx="19194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ID"/>
              <a:t>4 April 2024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408675" y="1509100"/>
            <a:ext cx="6588000" cy="5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ID" sz="2400" b="1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Workshop Sistem UTBK SNBT Tahun 2024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408675" y="5040675"/>
            <a:ext cx="77076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ID" sz="24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Tim Pengembang dan Pelaksanaan UTBK SNBT 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 txBox="1"/>
          <p:nvPr/>
        </p:nvSpPr>
        <p:spPr>
          <a:xfrm>
            <a:off x="1322923" y="952775"/>
            <a:ext cx="90309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Setelah setuju, aplikasi akan menampilkan halaman ujian.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Terdapat dua opsi yaitu:</a:t>
            </a:r>
            <a:endParaRPr/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-"/>
            </a:pP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Tutorial Ujian; 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dan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-"/>
            </a:pP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Mulai Ujian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7" name="Google Shape;157;p9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Tampilan Aplikasi Ujian</a:t>
            </a:r>
            <a:endParaRPr sz="36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517CFE-E7BF-4F74-B998-2A32CB85C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1780" y="2303425"/>
            <a:ext cx="10255333" cy="335629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"/>
          <p:cNvSpPr txBox="1"/>
          <p:nvPr/>
        </p:nvSpPr>
        <p:spPr>
          <a:xfrm>
            <a:off x="1198392" y="2359214"/>
            <a:ext cx="53073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Menu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Tutorial Ujian 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digunakan untuk pengenalan tampilan, menu, dan fungsi tombol halaman ujian sebelum pelaksanaan ujian yang sesungguhnya.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65" name="Google Shape;165;p10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Tutorial Ujian</a:t>
            </a:r>
            <a:endParaRPr sz="3600"/>
          </a:p>
        </p:txBody>
      </p:sp>
      <p:pic>
        <p:nvPicPr>
          <p:cNvPr id="166" name="Google Shape;166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5700" y="1816514"/>
            <a:ext cx="527685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 txBox="1"/>
          <p:nvPr/>
        </p:nvSpPr>
        <p:spPr>
          <a:xfrm>
            <a:off x="328674" y="2125750"/>
            <a:ext cx="41319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Tombol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Mulai Ujian 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digunakan untuk masuk ke Ujian sebenarnya.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Pilih tombol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Mulai Ujian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untuk memulai.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73" name="Google Shape;173;p11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174" name="Google Shape;174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4350" y="1619550"/>
            <a:ext cx="7013351" cy="26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"/>
          <p:cNvSpPr txBox="1"/>
          <p:nvPr/>
        </p:nvSpPr>
        <p:spPr>
          <a:xfrm>
            <a:off x="3007624" y="5770696"/>
            <a:ext cx="6678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Pastikan Subtes sudah muncul, kemudian klik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Mulai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endParaRPr/>
          </a:p>
        </p:txBody>
      </p:sp>
      <p:sp>
        <p:nvSpPr>
          <p:cNvPr id="181" name="Google Shape;181;p12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747404-3349-0A04-5C80-BD40B391A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655" y="902654"/>
            <a:ext cx="10884614" cy="470614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3"/>
          <p:cNvSpPr txBox="1"/>
          <p:nvPr/>
        </p:nvSpPr>
        <p:spPr>
          <a:xfrm>
            <a:off x="629350" y="2217975"/>
            <a:ext cx="4084200" cy="25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Berikut tampilan setelah klik Mulai Ujian.</a:t>
            </a: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Akan muncul informasi subtes yang akan dikerjakan , jumlah soal dan durasi waktu serta sisa waktu.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Halaman ini akan tampil selama 30 detik setiap di awal subtes.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89" name="Google Shape;189;p13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190" name="Google Shape;19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9725" y="943875"/>
            <a:ext cx="6879351" cy="529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6d29880ad3_0_9"/>
          <p:cNvSpPr txBox="1"/>
          <p:nvPr/>
        </p:nvSpPr>
        <p:spPr>
          <a:xfrm>
            <a:off x="376600" y="1579050"/>
            <a:ext cx="2163000" cy="3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Tampilan soal. </a:t>
            </a: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Soal dapat di zoom in dan zoom out.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Untuk pindah soal bisa klik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Sebelumnya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,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Selanjutnya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atau klik nomor soal pada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Daftar Nomor Soal.</a:t>
            </a:r>
            <a:endParaRPr sz="18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97" name="Google Shape;197;g26d29880ad3_0_9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198" name="Google Shape;198;g26d29880ad3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6975" y="1214125"/>
            <a:ext cx="9284950" cy="432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6d29880ad3_0_26"/>
          <p:cNvSpPr txBox="1"/>
          <p:nvPr/>
        </p:nvSpPr>
        <p:spPr>
          <a:xfrm>
            <a:off x="629350" y="2217975"/>
            <a:ext cx="4084200" cy="31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Saat perpindahan subtes akan muncul halaman jeda antar subtes.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Subtes yang sudah dikerjakan akan </a:t>
            </a:r>
            <a:r>
              <a:rPr lang="en-ID" sz="1800" b="1">
                <a:solidFill>
                  <a:schemeClr val="accent6"/>
                </a:solidFill>
                <a:latin typeface="Avenir"/>
                <a:ea typeface="Avenir"/>
                <a:cs typeface="Avenir"/>
                <a:sym typeface="Avenir"/>
              </a:rPr>
              <a:t>HIJAU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endParaRPr sz="18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accent6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Subtes yang akan dikerjakan akan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HITAM.</a:t>
            </a:r>
            <a:endParaRPr sz="18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Subtes yang belum dikerjakan akan tampil abu dan samar-samar.</a:t>
            </a:r>
            <a:endParaRPr sz="18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05" name="Google Shape;205;g26d29880ad3_0_26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206" name="Google Shape;206;g26d29880ad3_0_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5950" y="955125"/>
            <a:ext cx="6937825" cy="505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26d29880ad3_0_34"/>
          <p:cNvSpPr txBox="1"/>
          <p:nvPr/>
        </p:nvSpPr>
        <p:spPr>
          <a:xfrm>
            <a:off x="427150" y="2386475"/>
            <a:ext cx="2432700" cy="23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Tampilan soal pilihan ganda dengan pilihan 1 jawaban.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Untuk nomor soal yang sudah dijawab akan menjadi </a:t>
            </a:r>
            <a:r>
              <a:rPr lang="en-ID" sz="1800" b="1">
                <a:solidFill>
                  <a:schemeClr val="accent2"/>
                </a:solidFill>
                <a:latin typeface="Avenir"/>
                <a:ea typeface="Avenir"/>
                <a:cs typeface="Avenir"/>
                <a:sym typeface="Avenir"/>
              </a:rPr>
              <a:t>ORANGE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endParaRPr sz="18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13" name="Google Shape;213;g26d29880ad3_0_34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214" name="Google Shape;214;g26d29880ad3_0_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2250" y="1361563"/>
            <a:ext cx="8874075" cy="413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6d29880ad3_0_58"/>
          <p:cNvSpPr txBox="1"/>
          <p:nvPr/>
        </p:nvSpPr>
        <p:spPr>
          <a:xfrm>
            <a:off x="427150" y="2386475"/>
            <a:ext cx="24327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Tampilan soal pilihan ganda dengan pilihan maksimal 2 jawaban.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accent2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1" name="Google Shape;221;g26d29880ad3_0_58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222" name="Google Shape;222;g26d29880ad3_0_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3600" y="1383050"/>
            <a:ext cx="8728700" cy="389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6d29880ad3_0_42"/>
          <p:cNvSpPr txBox="1"/>
          <p:nvPr/>
        </p:nvSpPr>
        <p:spPr>
          <a:xfrm>
            <a:off x="427150" y="1997550"/>
            <a:ext cx="2432700" cy="286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Tampilan soal pilihan ganda dengan jawaban singkat.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Jawaban hanya bisa diisi sesuai format yang diminta soal, mungkin bisa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numeric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atau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alphanumeric 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atau yang lain.</a:t>
            </a:r>
            <a:endParaRPr sz="1800" b="1">
              <a:solidFill>
                <a:schemeClr val="accent2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29" name="Google Shape;229;g26d29880ad3_0_42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230" name="Google Shape;230;g26d29880ad3_0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0975" y="1169075"/>
            <a:ext cx="8899425" cy="41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>
            <a:spLocks noGrp="1"/>
          </p:cNvSpPr>
          <p:nvPr>
            <p:ph type="title"/>
          </p:nvPr>
        </p:nvSpPr>
        <p:spPr>
          <a:xfrm>
            <a:off x="808576" y="2653825"/>
            <a:ext cx="32916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 dirty="0" err="1"/>
              <a:t>Spesifikasi</a:t>
            </a:r>
            <a:endParaRPr sz="3600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 dirty="0"/>
              <a:t>PC </a:t>
            </a:r>
            <a:r>
              <a:rPr lang="en-ID" sz="3600" dirty="0" err="1"/>
              <a:t>Ujian</a:t>
            </a:r>
            <a:endParaRPr sz="3600" dirty="0"/>
          </a:p>
        </p:txBody>
      </p:sp>
      <p:pic>
        <p:nvPicPr>
          <p:cNvPr id="94" name="Google Shape;9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14389" y="914400"/>
            <a:ext cx="7148122" cy="4756935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sp>
        <p:nvSpPr>
          <p:cNvPr id="95" name="Google Shape;95;p2"/>
          <p:cNvSpPr txBox="1"/>
          <p:nvPr/>
        </p:nvSpPr>
        <p:spPr>
          <a:xfrm>
            <a:off x="0" y="0"/>
            <a:ext cx="12168600" cy="68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ID" sz="36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Spesifikasi PC Ujian</a:t>
            </a:r>
            <a:endParaRPr sz="36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/>
          <p:nvPr/>
        </p:nvSpPr>
        <p:spPr>
          <a:xfrm>
            <a:off x="486125" y="2613950"/>
            <a:ext cx="21126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Tampilan soal dengan pilihan ganda kompleks.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37" name="Google Shape;237;p16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238" name="Google Shape;23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2975" y="1416825"/>
            <a:ext cx="9478300" cy="441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7"/>
          <p:cNvSpPr txBox="1"/>
          <p:nvPr/>
        </p:nvSpPr>
        <p:spPr>
          <a:xfrm>
            <a:off x="1168550" y="1228650"/>
            <a:ext cx="105696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Jika Koneksi PC Ujian ke server terputus, maka aplikasi akan menampilkan notifikasi seperti berikut. </a:t>
            </a: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Pilih tombol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Coba Lagi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untuk kembali melanjutkan ujian. Pilih tombol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Keluar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untuk keluar Ujian.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45" name="Google Shape;245;p17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246" name="Google Shape;24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0638" y="1982500"/>
            <a:ext cx="8090725" cy="3651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8"/>
          <p:cNvSpPr txBox="1"/>
          <p:nvPr/>
        </p:nvSpPr>
        <p:spPr>
          <a:xfrm>
            <a:off x="2503300" y="1286725"/>
            <a:ext cx="7511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Jika waktu ujian habis maka aplikasi akan menampilkan seperti berikut.</a:t>
            </a:r>
            <a:endParaRPr sz="1800"/>
          </a:p>
        </p:txBody>
      </p:sp>
      <p:sp>
        <p:nvSpPr>
          <p:cNvPr id="253" name="Google Shape;253;p18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Mulai Ujian</a:t>
            </a:r>
            <a:endParaRPr sz="3600"/>
          </a:p>
        </p:txBody>
      </p:sp>
      <p:pic>
        <p:nvPicPr>
          <p:cNvPr id="254" name="Google Shape;25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88000" y="2021750"/>
            <a:ext cx="7961325" cy="294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9"/>
          <p:cNvSpPr txBox="1">
            <a:spLocks noGrp="1"/>
          </p:cNvSpPr>
          <p:nvPr>
            <p:ph type="ctrTitle"/>
          </p:nvPr>
        </p:nvSpPr>
        <p:spPr>
          <a:xfrm>
            <a:off x="1510375" y="2401347"/>
            <a:ext cx="8563200" cy="96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venir"/>
              <a:buNone/>
            </a:pPr>
            <a:r>
              <a:rPr lang="en-ID" sz="4800"/>
              <a:t>Terima Kasih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6d29880ad3_0_52"/>
          <p:cNvSpPr txBox="1"/>
          <p:nvPr/>
        </p:nvSpPr>
        <p:spPr>
          <a:xfrm>
            <a:off x="660650" y="1143000"/>
            <a:ext cx="10192500" cy="40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AutoNum type="arabicPeriod"/>
            </a:pP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SEB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3.5.0 (Windows 10 64 bit &amp; 11 64 bit)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AutoNum type="arabicPeriod"/>
            </a:pP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SEB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3.2.5 (MacOS 10.12: Sierra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atau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versi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terbaru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)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AutoNum type="arabicPeriod"/>
            </a:pP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Fitur yang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diaktifkan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: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809999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●"/>
            </a:pP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Untuk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merefresh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halaman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tekan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tombol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F5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809999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●"/>
            </a:pP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Untuk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merefresh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halaman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MacOS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tekan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tombol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cmd+R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809999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●"/>
            </a:pP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Password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untuk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memulai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ujian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adalah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b="1" dirty="0" err="1">
                <a:solidFill>
                  <a:srgbClr val="FF0000"/>
                </a:solidFill>
                <a:latin typeface="Avenir"/>
                <a:ea typeface="Avenir"/>
                <a:cs typeface="Avenir"/>
                <a:sym typeface="Avenir"/>
              </a:rPr>
              <a:t>utbk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4.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Aplikasi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Yang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Diblokir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SEB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809999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●"/>
            </a:pP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Web Browser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809999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●"/>
            </a:pP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Aplikasi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Video Conference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atau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Screen Sharing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809999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●"/>
            </a:pP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Aplikasi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Remote Desktop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1430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5. Cara exit SEB :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809999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●"/>
            </a:pP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Untuk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mengakhiri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aplikasi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secara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paksa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pada MacOS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tekan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kombinasi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tombol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cmd+Q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809999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●"/>
            </a:pP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Untuk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mengakhiri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aplikasi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secara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paksa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pada windows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tekan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kombinasi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tombol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ctrl+Q</a:t>
            </a:r>
            <a:endParaRPr sz="1800" dirty="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809999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Char char="●"/>
            </a:pP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Password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untuk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mengakhiri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dirty="0" err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aplikasi</a:t>
            </a:r>
            <a:r>
              <a:rPr lang="en-ID" sz="1800" dirty="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: </a:t>
            </a:r>
            <a:r>
              <a:rPr lang="en-ID" sz="1800" b="1" dirty="0">
                <a:solidFill>
                  <a:srgbClr val="FF0000"/>
                </a:solidFill>
                <a:latin typeface="Avenir"/>
                <a:ea typeface="Avenir"/>
                <a:cs typeface="Avenir"/>
                <a:sym typeface="Avenir"/>
              </a:rPr>
              <a:t>Sambelgoan9</a:t>
            </a:r>
            <a:endParaRPr sz="1800" b="1" dirty="0">
              <a:solidFill>
                <a:srgbClr val="FF0000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2" name="Google Shape;102;g26d29880ad3_0_52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Penjelasan SEB</a:t>
            </a:r>
            <a:endParaRPr sz="3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/>
          <p:nvPr/>
        </p:nvSpPr>
        <p:spPr>
          <a:xfrm>
            <a:off x="776175" y="1227901"/>
            <a:ext cx="5146500" cy="424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venir"/>
              <a:buAutoNum type="arabicPeriod"/>
            </a:pP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Pastikan latency berwarna HIJAU</a:t>
            </a:r>
            <a:endParaRPr/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Latency akan berwarna HIJAU kurang dari 2 detik </a:t>
            </a:r>
            <a:b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( &lt; 2000 ms )</a:t>
            </a:r>
            <a:endParaRPr/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Latency akan berwarna KUNING diantara 2 - 4 detik </a:t>
            </a:r>
            <a:b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( 2000 - 4000 ms )</a:t>
            </a:r>
            <a:endParaRPr/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Latency akan berwarna MERAH lebih dari 4 detik </a:t>
            </a:r>
            <a:b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( &gt; 4000 ms )</a:t>
            </a:r>
            <a:b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sz="1800" b="0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Pastikan PC Ujian tidak terkoneksi ke Internet</a:t>
            </a:r>
            <a:endParaRPr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Pastikan IP Address yang tampil unik ( tidak ada IP Address yang sama di PC Ujian yang lain )</a:t>
            </a:r>
            <a:endParaRPr/>
          </a:p>
        </p:txBody>
      </p:sp>
      <p:sp>
        <p:nvSpPr>
          <p:cNvPr id="109" name="Google Shape;109;p3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Tampilan Awal Aplikasi Ujian</a:t>
            </a:r>
            <a:endParaRPr sz="3600"/>
          </a:p>
        </p:txBody>
      </p:sp>
      <p:pic>
        <p:nvPicPr>
          <p:cNvPr id="110" name="Google Shape;110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1300" y="1351325"/>
            <a:ext cx="5896599" cy="372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 txBox="1"/>
          <p:nvPr/>
        </p:nvSpPr>
        <p:spPr>
          <a:xfrm>
            <a:off x="954250" y="1397600"/>
            <a:ext cx="39639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Terdapat 4 Menu setelah 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klik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Masuk</a:t>
            </a:r>
            <a:r>
              <a:rPr lang="en-ID" sz="18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yaitu: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Beranda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Petunjuk &amp; Tata Tertib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Login Peserta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Keluar 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17" name="Google Shape;11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66167" y="1468252"/>
            <a:ext cx="5161790" cy="3391424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Tampilan Awal Aplikasi Ujian</a:t>
            </a:r>
            <a:endParaRPr sz="3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/>
          <p:nvPr/>
        </p:nvSpPr>
        <p:spPr>
          <a:xfrm>
            <a:off x="4033621" y="5247900"/>
            <a:ext cx="3725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Tampilan informasi tentang UTBK</a:t>
            </a:r>
            <a:endParaRPr/>
          </a:p>
        </p:txBody>
      </p:sp>
      <p:sp>
        <p:nvSpPr>
          <p:cNvPr id="125" name="Google Shape;125;p5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Tampilan Awal Aplikasi Ujian</a:t>
            </a:r>
            <a:endParaRPr sz="3600"/>
          </a:p>
        </p:txBody>
      </p:sp>
      <p:pic>
        <p:nvPicPr>
          <p:cNvPr id="126" name="Google Shape;126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8450" y="904550"/>
            <a:ext cx="11595075" cy="439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"/>
          <p:cNvSpPr txBox="1"/>
          <p:nvPr/>
        </p:nvSpPr>
        <p:spPr>
          <a:xfrm>
            <a:off x="581425" y="1968525"/>
            <a:ext cx="4030800" cy="18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2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Petunjuk &amp; Tata Tertib </a:t>
            </a:r>
            <a:b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b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Berisi  informasi mengenai petunjuk </a:t>
            </a: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sebelum ujian, saat mengerjakan </a:t>
            </a: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ujian dan sesudah mengerjakan </a:t>
            </a: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ujian.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33" name="Google Shape;133;p6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Tampilan Menu Aplikasi Ujian</a:t>
            </a:r>
            <a:endParaRPr sz="3600"/>
          </a:p>
        </p:txBody>
      </p:sp>
      <p:pic>
        <p:nvPicPr>
          <p:cNvPr id="134" name="Google Shape;134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50225" y="754500"/>
            <a:ext cx="6597775" cy="58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 txBox="1"/>
          <p:nvPr/>
        </p:nvSpPr>
        <p:spPr>
          <a:xfrm>
            <a:off x="1045475" y="4369650"/>
            <a:ext cx="5825400" cy="18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22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Login Peserta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Masukkan Nomor dan PIN Peserta untuk </a:t>
            </a:r>
            <a:b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masuk ke halaman Ujian.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Gunakan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NISN Peserta 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untuk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PIN Peserta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1" name="Google Shape;141;p7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Tampilan Menu Aplikasi Ujian</a:t>
            </a:r>
            <a:endParaRPr sz="3600"/>
          </a:p>
        </p:txBody>
      </p:sp>
      <p:pic>
        <p:nvPicPr>
          <p:cNvPr id="142" name="Google Shape;142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5475" y="839000"/>
            <a:ext cx="10860949" cy="349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"/>
          <p:cNvSpPr txBox="1"/>
          <p:nvPr/>
        </p:nvSpPr>
        <p:spPr>
          <a:xfrm>
            <a:off x="759134" y="1951672"/>
            <a:ext cx="38562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Setelah login, aplikasi akan menampilkan </a:t>
            </a:r>
            <a:r>
              <a:rPr lang="en-ID" sz="1800" i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pop-up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Persetujuan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Baca isi Persetujuan, pilih tombol </a:t>
            </a:r>
            <a:r>
              <a:rPr lang="en-ID" sz="18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Setuju</a:t>
            </a:r>
            <a:r>
              <a:rPr lang="en-ID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untuk melanjutkan.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49" name="Google Shape;149;p8"/>
          <p:cNvSpPr txBox="1">
            <a:spLocks noGrp="1"/>
          </p:cNvSpPr>
          <p:nvPr>
            <p:ph type="title"/>
          </p:nvPr>
        </p:nvSpPr>
        <p:spPr>
          <a:xfrm>
            <a:off x="5971675" y="27525"/>
            <a:ext cx="6220500" cy="77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ID" sz="3600"/>
              <a:t>Tampilan Aplikasi Ujian</a:t>
            </a:r>
            <a:endParaRPr sz="3600"/>
          </a:p>
        </p:txBody>
      </p:sp>
      <p:pic>
        <p:nvPicPr>
          <p:cNvPr id="150" name="Google Shape;150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8998" y="1664575"/>
            <a:ext cx="6711325" cy="303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679</Words>
  <Application>Microsoft Office PowerPoint</Application>
  <PresentationFormat>Widescreen</PresentationFormat>
  <Paragraphs>117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Avenir</vt:lpstr>
      <vt:lpstr>Calibri</vt:lpstr>
      <vt:lpstr>Office Theme</vt:lpstr>
      <vt:lpstr>PANDUAN PENGGUNAAN APLIKASI UJIAN UTBK SNBT SNPMB 2024</vt:lpstr>
      <vt:lpstr>Spesifikasi PC Ujian</vt:lpstr>
      <vt:lpstr>Penjelasan SEB</vt:lpstr>
      <vt:lpstr>Tampilan Awal Aplikasi Ujian</vt:lpstr>
      <vt:lpstr>Tampilan Awal Aplikasi Ujian</vt:lpstr>
      <vt:lpstr>Tampilan Awal Aplikasi Ujian</vt:lpstr>
      <vt:lpstr>Tampilan Menu Aplikasi Ujian</vt:lpstr>
      <vt:lpstr>Tampilan Menu Aplikasi Ujian</vt:lpstr>
      <vt:lpstr>Tampilan Aplikasi Ujian</vt:lpstr>
      <vt:lpstr>Tampilan Aplikasi Ujian</vt:lpstr>
      <vt:lpstr>Tutorial Ujian</vt:lpstr>
      <vt:lpstr>Mulai Ujian</vt:lpstr>
      <vt:lpstr>Mulai Ujian</vt:lpstr>
      <vt:lpstr>Mulai Ujian</vt:lpstr>
      <vt:lpstr>Mulai Ujian</vt:lpstr>
      <vt:lpstr>Mulai Ujian</vt:lpstr>
      <vt:lpstr>Mulai Ujian</vt:lpstr>
      <vt:lpstr>Mulai Ujian</vt:lpstr>
      <vt:lpstr>Mulai Ujian</vt:lpstr>
      <vt:lpstr>Mulai Ujian</vt:lpstr>
      <vt:lpstr>Mulai Ujian</vt:lpstr>
      <vt:lpstr>Mulai Ujian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PANDUAN PENGGUNAAN APLIKASI UJIAN UTBK SNBT SNPMB 2024</dc:title>
  <dc:creator>Imanudin Kudus</dc:creator>
  <cp:lastModifiedBy>Alfiyana Sudrajat</cp:lastModifiedBy>
  <cp:revision>3</cp:revision>
  <dcterms:created xsi:type="dcterms:W3CDTF">2023-04-04T13:27:37Z</dcterms:created>
  <dcterms:modified xsi:type="dcterms:W3CDTF">2024-04-05T07:32:28Z</dcterms:modified>
</cp:coreProperties>
</file>