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embeddedFontLst>
    <p:embeddedFont>
      <p:font typeface="Avenir" panose="02000503020000020003" pitchFamily="2" charset="0"/>
      <p:regular r:id="rId17"/>
      <p: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Open Sans" panose="020B0606030504020204" pitchFamily="34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7" roundtripDataSignature="AMtx7mjWEk9jLAknFo7Yg7npFgR7kb9pf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50" name="Google Shape;15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58" name="Google Shape;15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65" name="Google Shape;16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02" name="Google Shape;10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09" name="Google Shape;10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16" name="Google Shape;11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23" name="Google Shape;12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30" name="Google Shape;13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37" name="Google Shape;13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6"/>
          <p:cNvSpPr txBox="1">
            <a:spLocks noGrp="1"/>
          </p:cNvSpPr>
          <p:nvPr>
            <p:ph type="ctrTitle"/>
          </p:nvPr>
        </p:nvSpPr>
        <p:spPr>
          <a:xfrm>
            <a:off x="2205317" y="2086983"/>
            <a:ext cx="9542033" cy="1422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venir"/>
              <a:buNone/>
              <a:defRPr sz="4800" b="1"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6"/>
          <p:cNvSpPr txBox="1">
            <a:spLocks noGrp="1"/>
          </p:cNvSpPr>
          <p:nvPr>
            <p:ph type="subTitle" idx="1"/>
          </p:nvPr>
        </p:nvSpPr>
        <p:spPr>
          <a:xfrm>
            <a:off x="2205316" y="3602038"/>
            <a:ext cx="9542033" cy="840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18" name="Google Shape;18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965" y="-23993"/>
            <a:ext cx="12200965" cy="68529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7"/>
          <p:cNvSpPr txBox="1">
            <a:spLocks noGrp="1"/>
          </p:cNvSpPr>
          <p:nvPr>
            <p:ph type="title"/>
          </p:nvPr>
        </p:nvSpPr>
        <p:spPr>
          <a:xfrm>
            <a:off x="763792" y="117699"/>
            <a:ext cx="10875982" cy="872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  <a:defRPr b="1"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7"/>
          <p:cNvSpPr txBox="1">
            <a:spLocks noGrp="1"/>
          </p:cNvSpPr>
          <p:nvPr>
            <p:ph type="body" idx="1"/>
          </p:nvPr>
        </p:nvSpPr>
        <p:spPr>
          <a:xfrm>
            <a:off x="763791" y="1107403"/>
            <a:ext cx="10875981" cy="4927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" name="Google Shape;22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965" y="-9479"/>
            <a:ext cx="12200965" cy="68529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0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0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0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1298448" y="594360"/>
            <a:ext cx="10273284" cy="2843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Open Sans"/>
              <a:buNone/>
            </a:pPr>
            <a:r>
              <a:rPr lang="en-US" sz="5400"/>
              <a:t>WORKSHOP SISTEM UTBK SNBT TAHUN 2024</a:t>
            </a:r>
            <a:endParaRPr/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5641848" y="4700016"/>
            <a:ext cx="5093208" cy="1197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US" sz="2000">
                <a:solidFill>
                  <a:schemeClr val="lt1"/>
                </a:solidFill>
              </a:rPr>
              <a:t>Aplikasi Helpdesk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0"/>
          <p:cNvSpPr txBox="1">
            <a:spLocks noGrp="1"/>
          </p:cNvSpPr>
          <p:nvPr>
            <p:ph type="title"/>
          </p:nvPr>
        </p:nvSpPr>
        <p:spPr>
          <a:xfrm>
            <a:off x="847602" y="1145222"/>
            <a:ext cx="4023360" cy="2802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</a:pPr>
            <a:r>
              <a:rPr lang="en-US" sz="3200" b="1" i="0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TIKET</a:t>
            </a:r>
            <a:r>
              <a:rPr lang="en-US" sz="5400" b="1" i="0" cap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</p:txBody>
      </p:sp>
      <p:pic>
        <p:nvPicPr>
          <p:cNvPr id="147" name="Google Shape;147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376" y="1078602"/>
            <a:ext cx="11453248" cy="47225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1"/>
          <p:cNvSpPr txBox="1">
            <a:spLocks noGrp="1"/>
          </p:cNvSpPr>
          <p:nvPr>
            <p:ph type="sldNum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1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11</a:t>
            </a:fld>
            <a:endParaRPr sz="1200" b="1" i="0" u="none" strike="noStrike" cap="non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3" name="Google Shape;153;p11"/>
          <p:cNvSpPr txBox="1">
            <a:spLocks noGrp="1"/>
          </p:cNvSpPr>
          <p:nvPr>
            <p:ph type="title"/>
          </p:nvPr>
        </p:nvSpPr>
        <p:spPr>
          <a:xfrm>
            <a:off x="4769224" y="136525"/>
            <a:ext cx="6932026" cy="5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</a:pPr>
            <a:r>
              <a:rPr lang="en-US" sz="3600" dirty="0"/>
              <a:t>NOTIFIKASI TAMBAH DATA TIKET</a:t>
            </a:r>
            <a:endParaRPr sz="3600" b="1" i="0" cap="none" dirty="0"/>
          </a:p>
        </p:txBody>
      </p:sp>
      <p:pic>
        <p:nvPicPr>
          <p:cNvPr id="154" name="Google Shape;154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81082" y="2073962"/>
            <a:ext cx="4840942" cy="25787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2"/>
          <p:cNvSpPr txBox="1">
            <a:spLocks noGrp="1"/>
          </p:cNvSpPr>
          <p:nvPr>
            <p:ph type="sldNum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1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12</a:t>
            </a:fld>
            <a:endParaRPr sz="1200" b="1" i="0" u="none" strike="noStrike" cap="non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1" name="Google Shape;161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8145" y="750833"/>
            <a:ext cx="5387340" cy="54429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67228" y="750833"/>
            <a:ext cx="4609752" cy="54429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3"/>
          <p:cNvSpPr txBox="1">
            <a:spLocks noGrp="1"/>
          </p:cNvSpPr>
          <p:nvPr>
            <p:ph type="sldNum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1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13</a:t>
            </a:fld>
            <a:endParaRPr sz="1200" b="1" i="0" u="none" strike="noStrike" cap="non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68" name="Google Shape;16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8425" y="1171031"/>
            <a:ext cx="9015150" cy="50501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BFC098C-F43F-C155-A81A-221B51B82D1E}"/>
              </a:ext>
            </a:extLst>
          </p:cNvPr>
          <p:cNvSpPr txBox="1"/>
          <p:nvPr/>
        </p:nvSpPr>
        <p:spPr>
          <a:xfrm>
            <a:off x="2959815" y="749655"/>
            <a:ext cx="6102848" cy="286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rPr lang="en-US" sz="1400" b="1" dirty="0"/>
              <a:t>https://helpdesk-</a:t>
            </a:r>
            <a:r>
              <a:rPr lang="en-US" sz="1400" b="1" dirty="0" err="1"/>
              <a:t>utbk</a:t>
            </a:r>
            <a:r>
              <a:rPr lang="en-US" sz="1400" b="1" dirty="0"/>
              <a:t>-</a:t>
            </a:r>
            <a:r>
              <a:rPr lang="en-US" sz="1400" b="1" dirty="0" err="1"/>
              <a:t>snpmb.bppp.kemdikbud.go.id</a:t>
            </a:r>
            <a:r>
              <a:rPr lang="en-US" sz="1400" b="1" dirty="0"/>
              <a:t>/kb</a:t>
            </a:r>
            <a:endParaRPr lang="en-US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4"/>
          <p:cNvSpPr txBox="1"/>
          <p:nvPr/>
        </p:nvSpPr>
        <p:spPr>
          <a:xfrm>
            <a:off x="1814456" y="2474118"/>
            <a:ext cx="8563087" cy="1909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venir"/>
              <a:buNone/>
            </a:pPr>
            <a:r>
              <a:rPr lang="en-US" sz="4800" b="1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Terima Kasih</a:t>
            </a:r>
            <a:endParaRPr sz="4400" b="1" i="0" u="none" strike="noStrike" cap="non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>
            <a:spLocks noGrp="1"/>
          </p:cNvSpPr>
          <p:nvPr>
            <p:ph type="title"/>
          </p:nvPr>
        </p:nvSpPr>
        <p:spPr>
          <a:xfrm>
            <a:off x="312215" y="995722"/>
            <a:ext cx="3019921" cy="1282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Open Sans"/>
              <a:buNone/>
            </a:pPr>
            <a:r>
              <a:rPr lang="en-US" b="1" cap="none">
                <a:latin typeface="Open Sans"/>
                <a:ea typeface="Open Sans"/>
                <a:cs typeface="Open Sans"/>
                <a:sym typeface="Open Sans"/>
              </a:rPr>
              <a:t>AGENDA</a:t>
            </a:r>
            <a:endParaRPr sz="2800"/>
          </a:p>
        </p:txBody>
      </p:sp>
      <p:sp>
        <p:nvSpPr>
          <p:cNvPr id="91" name="Google Shape;91;p2"/>
          <p:cNvSpPr txBox="1">
            <a:spLocks noGrp="1"/>
          </p:cNvSpPr>
          <p:nvPr>
            <p:ph type="sldNum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1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2</a:t>
            </a:fld>
            <a:endParaRPr sz="1200" b="1" i="0" u="none" strike="noStrike" cap="non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2" name="Google Shape;92;p2"/>
          <p:cNvSpPr txBox="1"/>
          <p:nvPr/>
        </p:nvSpPr>
        <p:spPr>
          <a:xfrm>
            <a:off x="312215" y="2247257"/>
            <a:ext cx="5833872" cy="3118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en-US" sz="2800" b="0" i="0" u="none" strike="noStrike" cap="none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Pengenalan</a:t>
            </a:r>
            <a:r>
              <a:rPr lang="en-US" sz="2800" b="0" i="0" u="none" strike="noStrike" cap="none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Aplikasi Helpdesk</a:t>
            </a:r>
            <a:endParaRPr sz="1800" b="0" i="0" u="none" strike="noStrike" cap="none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Cara Menggunakan</a:t>
            </a:r>
            <a:endParaRPr sz="2800" b="0" i="0" u="none" strike="noStrike" cap="none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Tanya Jawab</a:t>
            </a:r>
            <a:endParaRPr sz="2800" b="0" i="0" u="none" strike="noStrike" cap="none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 txBox="1">
            <a:spLocks noGrp="1"/>
          </p:cNvSpPr>
          <p:nvPr>
            <p:ph type="sldNum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1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fld>
            <a:endParaRPr sz="1200" b="1" i="0" u="none" strike="noStrike" cap="non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98" name="Google Shape;98;p3"/>
          <p:cNvSpPr txBox="1"/>
          <p:nvPr/>
        </p:nvSpPr>
        <p:spPr>
          <a:xfrm>
            <a:off x="7793633" y="0"/>
            <a:ext cx="3560167" cy="7318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Open Sans"/>
              <a:buNone/>
            </a:pPr>
            <a:r>
              <a:rPr lang="en-US" sz="4400" b="1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Pengenalan</a:t>
            </a:r>
            <a:endParaRPr sz="4400" b="1" i="0" u="none" strike="noStrike" cap="non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99" name="Google Shape;99;p3"/>
          <p:cNvSpPr txBox="1"/>
          <p:nvPr/>
        </p:nvSpPr>
        <p:spPr>
          <a:xfrm>
            <a:off x="850392" y="2825496"/>
            <a:ext cx="10835330" cy="3346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Aplikasi Helpdesk adalah aplikasi yang digunakan untuk melayani koortik dan admin server dalam Sistem UTBK maupun Pelaksanaan UTBK.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"/>
          <p:cNvSpPr txBox="1">
            <a:spLocks noGrp="1"/>
          </p:cNvSpPr>
          <p:nvPr>
            <p:ph type="title"/>
          </p:nvPr>
        </p:nvSpPr>
        <p:spPr>
          <a:xfrm>
            <a:off x="4970475" y="0"/>
            <a:ext cx="7046700" cy="86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Open Sans"/>
              <a:buNone/>
            </a:pPr>
            <a:r>
              <a:rPr lang="en-US"/>
              <a:t>Alamat Aplikasi Helpdesk</a:t>
            </a:r>
            <a:endParaRPr sz="5400"/>
          </a:p>
        </p:txBody>
      </p:sp>
      <p:sp>
        <p:nvSpPr>
          <p:cNvPr id="105" name="Google Shape;105;p4"/>
          <p:cNvSpPr txBox="1">
            <a:spLocks noGrp="1"/>
          </p:cNvSpPr>
          <p:nvPr>
            <p:ph type="sldNum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1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4</a:t>
            </a:fld>
            <a:endParaRPr sz="1200" b="1" i="0" u="none" strike="noStrike" cap="non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6" name="Google Shape;106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endParaRPr sz="3600" b="1"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endParaRPr sz="3600" b="1"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rPr lang="en-US" sz="3600" b="1" dirty="0"/>
              <a:t>helpdesk-</a:t>
            </a:r>
            <a:r>
              <a:rPr lang="en-US" sz="3600" b="1" dirty="0" err="1"/>
              <a:t>utbk</a:t>
            </a:r>
            <a:r>
              <a:rPr lang="en-US" sz="3600" b="1" dirty="0"/>
              <a:t>-</a:t>
            </a:r>
            <a:r>
              <a:rPr lang="en-US" sz="3600" b="1" dirty="0" err="1"/>
              <a:t>snpmb.bppp.kemdikbud.go.id</a:t>
            </a:r>
            <a:endParaRPr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"/>
          <p:cNvSpPr txBox="1">
            <a:spLocks noGrp="1"/>
          </p:cNvSpPr>
          <p:nvPr>
            <p:ph type="title"/>
          </p:nvPr>
        </p:nvSpPr>
        <p:spPr>
          <a:xfrm>
            <a:off x="7130512" y="136525"/>
            <a:ext cx="4539712" cy="621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Open Sans"/>
              <a:buNone/>
            </a:pPr>
            <a:r>
              <a:rPr lang="en-US" sz="4800" b="1"/>
              <a:t>Halaman Awal</a:t>
            </a:r>
            <a:endParaRPr/>
          </a:p>
        </p:txBody>
      </p:sp>
      <p:sp>
        <p:nvSpPr>
          <p:cNvPr id="112" name="Google Shape;112;p5"/>
          <p:cNvSpPr txBox="1">
            <a:spLocks noGrp="1"/>
          </p:cNvSpPr>
          <p:nvPr>
            <p:ph type="sldNum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1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5</a:t>
            </a:fld>
            <a:endParaRPr sz="1200" b="1" i="0" u="none" strike="noStrike" cap="non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13" name="Google Shape;113;p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565952" y="934459"/>
            <a:ext cx="3994299" cy="52452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6"/>
          <p:cNvSpPr txBox="1">
            <a:spLocks noGrp="1"/>
          </p:cNvSpPr>
          <p:nvPr>
            <p:ph type="sldNum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1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6</a:t>
            </a:fld>
            <a:endParaRPr sz="1200" b="1" i="0" u="none" strike="noStrike" cap="non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9" name="Google Shape;119;p6"/>
          <p:cNvSpPr txBox="1"/>
          <p:nvPr/>
        </p:nvSpPr>
        <p:spPr>
          <a:xfrm>
            <a:off x="6393180" y="2501519"/>
            <a:ext cx="4434840" cy="32369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Username yang digunakan sama dengan username yang digunakan login ke aplikasi dashboard</a:t>
            </a:r>
            <a:br>
              <a:rPr lang="en-US" sz="2800" b="1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br>
              <a:rPr lang="en-US" sz="2800" b="1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en-US" sz="2800" b="1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Password menggunakan OTP</a:t>
            </a:r>
            <a:br>
              <a:rPr lang="en-US" sz="2800" b="1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br>
              <a:rPr lang="en-US" sz="2800" b="1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en-US" sz="2800" b="1" i="1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“</a:t>
            </a:r>
            <a:r>
              <a:rPr lang="en-US" sz="2000" b="1" i="1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pastikan nomor telepon yang digunakan sudah terdaftar dan terverifikasi di aplikasi dashboard”</a:t>
            </a:r>
            <a:endParaRPr sz="2800" b="1" i="0" u="none" strike="noStrike" cap="non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20" name="Google Shape;120;p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551173" y="846698"/>
            <a:ext cx="3904230" cy="51269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7"/>
          <p:cNvSpPr txBox="1">
            <a:spLocks noGrp="1"/>
          </p:cNvSpPr>
          <p:nvPr>
            <p:ph type="sldNum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1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7</a:t>
            </a:fld>
            <a:endParaRPr sz="1200" b="1" i="0" u="none" strike="noStrike" cap="non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6" name="Google Shape;126;p7"/>
          <p:cNvSpPr txBox="1">
            <a:spLocks noGrp="1"/>
          </p:cNvSpPr>
          <p:nvPr>
            <p:ph type="title"/>
          </p:nvPr>
        </p:nvSpPr>
        <p:spPr>
          <a:xfrm>
            <a:off x="0" y="2999294"/>
            <a:ext cx="2817091" cy="596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</a:pPr>
            <a:r>
              <a:rPr lang="en-US" sz="3200" b="1" i="0" cap="none"/>
              <a:t>DASHBOARD</a:t>
            </a:r>
            <a:endParaRPr sz="5000" b="1" i="0" cap="none"/>
          </a:p>
        </p:txBody>
      </p:sp>
      <p:pic>
        <p:nvPicPr>
          <p:cNvPr id="127" name="Google Shape;127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86743" y="721044"/>
            <a:ext cx="9078171" cy="51528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8"/>
          <p:cNvSpPr txBox="1">
            <a:spLocks noGrp="1"/>
          </p:cNvSpPr>
          <p:nvPr>
            <p:ph type="sldNum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1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8</a:t>
            </a:fld>
            <a:endParaRPr sz="1200" b="1" i="0" u="none" strike="noStrike" cap="non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3" name="Google Shape;133;p8"/>
          <p:cNvSpPr txBox="1">
            <a:spLocks noGrp="1"/>
          </p:cNvSpPr>
          <p:nvPr>
            <p:ph type="title"/>
          </p:nvPr>
        </p:nvSpPr>
        <p:spPr>
          <a:xfrm>
            <a:off x="342900" y="2817188"/>
            <a:ext cx="1577728" cy="61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</a:pPr>
            <a:r>
              <a:rPr lang="en-US" sz="3200" b="1" i="0" cap="none"/>
              <a:t>TIKET</a:t>
            </a:r>
            <a:endParaRPr sz="5000" b="1" i="0" cap="none"/>
          </a:p>
        </p:txBody>
      </p:sp>
      <p:pic>
        <p:nvPicPr>
          <p:cNvPr id="134" name="Google Shape;134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30277" y="776496"/>
            <a:ext cx="10051297" cy="53918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9"/>
          <p:cNvSpPr txBox="1">
            <a:spLocks noGrp="1"/>
          </p:cNvSpPr>
          <p:nvPr>
            <p:ph type="sldNum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1" i="0" u="none" strike="noStrike" cap="none">
                <a:solidFill>
                  <a:srgbClr val="888888"/>
                </a:solidFill>
                <a:latin typeface="Open Sans"/>
                <a:ea typeface="Open Sans"/>
                <a:cs typeface="Open Sans"/>
                <a:sym typeface="Open Sans"/>
              </a:rPr>
              <a:t>9</a:t>
            </a:fld>
            <a:endParaRPr sz="1200" b="1" i="0" u="none" strike="noStrike" cap="none">
              <a:solidFill>
                <a:schemeClr val="accent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0" name="Google Shape;140;p9"/>
          <p:cNvSpPr txBox="1"/>
          <p:nvPr/>
        </p:nvSpPr>
        <p:spPr>
          <a:xfrm>
            <a:off x="564413" y="2922916"/>
            <a:ext cx="4823460" cy="669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Open Sans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PENAMBAHAN</a:t>
            </a:r>
            <a:r>
              <a:rPr lang="en-US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DATA TIKET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1" name="Google Shape;141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42414" y="117699"/>
            <a:ext cx="5797360" cy="61932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119</Words>
  <Application>Microsoft Macintosh PowerPoint</Application>
  <PresentationFormat>Widescreen</PresentationFormat>
  <Paragraphs>32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Open Sans</vt:lpstr>
      <vt:lpstr>Calibri</vt:lpstr>
      <vt:lpstr>Avenir</vt:lpstr>
      <vt:lpstr>Arial</vt:lpstr>
      <vt:lpstr>Office Theme</vt:lpstr>
      <vt:lpstr>WORKSHOP SISTEM UTBK SNBT TAHUN 2024</vt:lpstr>
      <vt:lpstr>AGENDA</vt:lpstr>
      <vt:lpstr>PowerPoint Presentation</vt:lpstr>
      <vt:lpstr>Alamat Aplikasi Helpdesk</vt:lpstr>
      <vt:lpstr>Halaman Awal</vt:lpstr>
      <vt:lpstr>PowerPoint Presentation</vt:lpstr>
      <vt:lpstr>DASHBOARD</vt:lpstr>
      <vt:lpstr>TIKET</vt:lpstr>
      <vt:lpstr>PowerPoint Presentation</vt:lpstr>
      <vt:lpstr>TIKET </vt:lpstr>
      <vt:lpstr>NOTIFIKASI TAMBAH DATA TIKET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SISTEM UTBK SNBT TAHUN 2024</dc:title>
  <dc:creator>Imanudin Kudus</dc:creator>
  <cp:lastModifiedBy>Dyah Pralampitawati</cp:lastModifiedBy>
  <cp:revision>3</cp:revision>
  <dcterms:created xsi:type="dcterms:W3CDTF">2023-04-04T13:27:37Z</dcterms:created>
  <dcterms:modified xsi:type="dcterms:W3CDTF">2024-04-04T09:46:47Z</dcterms:modified>
</cp:coreProperties>
</file>