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iLHM4CqB8FeXm3wrZVO5mMVe2X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8" name="Google Shape;7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0" name="Google Shape;9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6" name="Google Shape;9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>
            <a:spLocks noGrp="1"/>
          </p:cNvSpPr>
          <p:nvPr>
            <p:ph type="ctrTitle"/>
          </p:nvPr>
        </p:nvSpPr>
        <p:spPr>
          <a:xfrm>
            <a:off x="2205317" y="2086983"/>
            <a:ext cx="9542033" cy="14229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venir"/>
              <a:buNone/>
              <a:defRPr sz="4800" b="1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subTitle" idx="1"/>
          </p:nvPr>
        </p:nvSpPr>
        <p:spPr>
          <a:xfrm>
            <a:off x="2205316" y="3602038"/>
            <a:ext cx="9542033" cy="840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Avenir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4" name="Google Shape;1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965" y="0"/>
            <a:ext cx="12200965" cy="6852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>
            <a:spLocks noGrp="1"/>
          </p:cNvSpPr>
          <p:nvPr>
            <p:ph type="title"/>
          </p:nvPr>
        </p:nvSpPr>
        <p:spPr>
          <a:xfrm>
            <a:off x="763792" y="117699"/>
            <a:ext cx="10875982" cy="872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  <a:defRPr b="1"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body" idx="1"/>
          </p:nvPr>
        </p:nvSpPr>
        <p:spPr>
          <a:xfrm>
            <a:off x="763791" y="1107403"/>
            <a:ext cx="10875981" cy="4927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Avenir"/>
                <a:ea typeface="Avenir"/>
                <a:cs typeface="Avenir"/>
                <a:sym typeface="Avenir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8" name="Google Shape;18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8965" y="-9479"/>
            <a:ext cx="12200965" cy="6852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4" name="Google Shape;5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1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1" name="Google Shape;6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"/>
          <p:cNvSpPr txBox="1">
            <a:spLocks noGrp="1"/>
          </p:cNvSpPr>
          <p:nvPr>
            <p:ph type="ctrTitle"/>
          </p:nvPr>
        </p:nvSpPr>
        <p:spPr>
          <a:xfrm>
            <a:off x="624501" y="1668525"/>
            <a:ext cx="6132300" cy="16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venir"/>
              <a:buNone/>
            </a:pPr>
            <a:r>
              <a:rPr lang="en-US"/>
              <a:t>PENJELASAN UMUM SISTEM UTBK 2024</a:t>
            </a:r>
            <a:endParaRPr/>
          </a:p>
        </p:txBody>
      </p:sp>
      <p:sp>
        <p:nvSpPr>
          <p:cNvPr id="81" name="Google Shape;81;p1"/>
          <p:cNvSpPr txBox="1">
            <a:spLocks noGrp="1"/>
          </p:cNvSpPr>
          <p:nvPr>
            <p:ph type="subTitle" idx="1"/>
          </p:nvPr>
        </p:nvSpPr>
        <p:spPr>
          <a:xfrm>
            <a:off x="624491" y="3319273"/>
            <a:ext cx="4861909" cy="840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b="1"/>
              <a:t>4 APRIL 2024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>
            <a:spLocks noGrp="1"/>
          </p:cNvSpPr>
          <p:nvPr>
            <p:ph type="title"/>
          </p:nvPr>
        </p:nvSpPr>
        <p:spPr>
          <a:xfrm>
            <a:off x="2570584" y="80380"/>
            <a:ext cx="9526500" cy="5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sz="3200" dirty="0"/>
              <a:t>List </a:t>
            </a:r>
            <a:r>
              <a:rPr lang="en-US" sz="3200" dirty="0" err="1"/>
              <a:t>Aktifitas</a:t>
            </a:r>
            <a:r>
              <a:rPr lang="en-US" sz="3200" dirty="0"/>
              <a:t> dan </a:t>
            </a:r>
            <a:r>
              <a:rPr lang="en-US" sz="3200" dirty="0" err="1"/>
              <a:t>Implementasi</a:t>
            </a:r>
            <a:r>
              <a:rPr lang="en-US" sz="3200" dirty="0"/>
              <a:t> </a:t>
            </a:r>
            <a:r>
              <a:rPr lang="en-US" sz="3200" dirty="0" err="1"/>
              <a:t>Sistem</a:t>
            </a:r>
            <a:r>
              <a:rPr lang="en-US" sz="3200" dirty="0"/>
              <a:t> UTBK</a:t>
            </a:r>
            <a:endParaRPr sz="4000" dirty="0"/>
          </a:p>
        </p:txBody>
      </p:sp>
      <p:sp>
        <p:nvSpPr>
          <p:cNvPr id="135" name="Google Shape;135;p22"/>
          <p:cNvSpPr txBox="1">
            <a:spLocks noGrp="1"/>
          </p:cNvSpPr>
          <p:nvPr>
            <p:ph type="body" idx="1"/>
          </p:nvPr>
        </p:nvSpPr>
        <p:spPr>
          <a:xfrm>
            <a:off x="301926" y="899019"/>
            <a:ext cx="11673900" cy="52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Registrasi Akun Koortik dan Admin Server (Koortik)</a:t>
            </a:r>
            <a:endParaRPr sz="1720"/>
          </a:p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Penjadwalan Admin Server oleh Koortik (Koortik)</a:t>
            </a:r>
            <a:endParaRPr sz="1720"/>
          </a:p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Pengarahan Pengawas dan Teknisi Ruang (Koortik) </a:t>
            </a:r>
            <a:endParaRPr sz="1720"/>
          </a:p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Download SEB dan Instalasi SEB di setiap PC-Client (Admin Server + Teknisi Ruang)</a:t>
            </a:r>
            <a:endParaRPr sz="1720"/>
          </a:p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Download ISO Server, Instalasi, Konfigurasi dan Asesmen Jaringan (Admin Server)</a:t>
            </a:r>
            <a:endParaRPr sz="1720"/>
          </a:p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Pengujian Koneksi : Server – PC Client, Server Lokal – Server Pusat (Admin Server)</a:t>
            </a:r>
            <a:endParaRPr sz="1720"/>
          </a:p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Verifikasi Kesesuaian Peserta – Ruang Ujian – Server (Koortik)</a:t>
            </a:r>
            <a:endParaRPr sz="1720"/>
          </a:p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Pengemasan Paket Ujian, Download Paket Ujian, Download Segel Ujian (Admin Server)</a:t>
            </a:r>
            <a:endParaRPr sz="1720"/>
          </a:p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Buka Segel Ujian, Pelaksanaan Ujian, Upload Hasil Ujian, Download Verifikasi Hasil Ujian, Download BAPU, Penghapusan (Admin Server)</a:t>
            </a:r>
            <a:endParaRPr sz="1720"/>
          </a:p>
          <a:p>
            <a:pPr marL="5080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160"/>
              <a:buNone/>
            </a:pPr>
            <a:endParaRPr sz="1760"/>
          </a:p>
          <a:p>
            <a:pPr marL="50800" lvl="0" indent="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160"/>
              <a:buNone/>
            </a:pPr>
            <a:r>
              <a:rPr lang="en-US" sz="1760" b="1" u="sng">
                <a:solidFill>
                  <a:srgbClr val="FF0000"/>
                </a:solidFill>
              </a:rPr>
              <a:t>Catatan</a:t>
            </a:r>
            <a:r>
              <a:rPr lang="en-US" sz="1760"/>
              <a:t> :</a:t>
            </a:r>
            <a:endParaRPr sz="1720"/>
          </a:p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Gunakan Aplikasi Helpdesk/Komunikasi via Telegram apabila ada kendala dan Masalah pada saat pelaksanaan </a:t>
            </a:r>
            <a:endParaRPr sz="1720"/>
          </a:p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Baca dan fahami Petunjuk dan Dokumentasi Sistem UTBK yang sudah disiapkan dalam bentuk Knowledge Base (KB)</a:t>
            </a:r>
            <a:endParaRPr sz="1720"/>
          </a:p>
          <a:p>
            <a:pPr marL="565150" lvl="0" indent="-51104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60"/>
              <a:buFont typeface="Arial"/>
              <a:buAutoNum type="arabicPeriod"/>
            </a:pPr>
            <a:r>
              <a:rPr lang="en-US" sz="1760"/>
              <a:t>Apabila mendapatkan kesulitan/kendala/masalah, jangan “malu” untuk menanyakan karena bertanya tidak perlu membayar, yang bertanya bukan berarti tidak pintar</a:t>
            </a:r>
            <a:endParaRPr sz="1760"/>
          </a:p>
          <a:p>
            <a:pPr marL="565150" lvl="0" indent="-399287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160"/>
              <a:buFont typeface="Arial"/>
              <a:buNone/>
            </a:pPr>
            <a:endParaRPr sz="1760"/>
          </a:p>
          <a:p>
            <a:pPr marL="565150" lvl="0" indent="-33655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92"/>
              <a:buFont typeface="Arial"/>
              <a:buNone/>
            </a:pPr>
            <a:endParaRPr sz="1720"/>
          </a:p>
          <a:p>
            <a:pPr marL="565150" lvl="0" indent="-33655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92"/>
              <a:buFont typeface="Arial"/>
              <a:buNone/>
            </a:pPr>
            <a:endParaRPr sz="1720"/>
          </a:p>
          <a:p>
            <a:pPr marL="565150" lvl="0" indent="-33655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92"/>
              <a:buFont typeface="Arial"/>
              <a:buNone/>
            </a:pPr>
            <a:endParaRPr sz="1720"/>
          </a:p>
          <a:p>
            <a:pPr marL="565150" lvl="0" indent="-33655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92"/>
              <a:buFont typeface="Arial"/>
              <a:buNone/>
            </a:pPr>
            <a:endParaRPr sz="1720"/>
          </a:p>
          <a:p>
            <a:pPr marL="565150" lvl="0" indent="-33655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792"/>
              <a:buFont typeface="Arial"/>
              <a:buNone/>
            </a:pPr>
            <a:endParaRPr sz="172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>
            <a:spLocks noGrp="1"/>
          </p:cNvSpPr>
          <p:nvPr>
            <p:ph type="title"/>
          </p:nvPr>
        </p:nvSpPr>
        <p:spPr>
          <a:xfrm>
            <a:off x="623833" y="3080168"/>
            <a:ext cx="10875982" cy="872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Terima Kasih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"/>
          <p:cNvSpPr txBox="1">
            <a:spLocks noGrp="1"/>
          </p:cNvSpPr>
          <p:nvPr>
            <p:ph type="title"/>
          </p:nvPr>
        </p:nvSpPr>
        <p:spPr>
          <a:xfrm>
            <a:off x="3659800" y="33700"/>
            <a:ext cx="8288100" cy="5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0000"/>
              <a:buFont typeface="Avenir"/>
              <a:buNone/>
            </a:pPr>
            <a:r>
              <a:rPr lang="en-US" sz="4000"/>
              <a:t>Timeline Kegiatan UTBK 2024 </a:t>
            </a:r>
            <a:endParaRPr sz="4000"/>
          </a:p>
        </p:txBody>
      </p:sp>
      <p:pic>
        <p:nvPicPr>
          <p:cNvPr id="87" name="Google Shape;8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37200"/>
            <a:ext cx="12192000" cy="5611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"/>
          <p:cNvSpPr txBox="1">
            <a:spLocks noGrp="1"/>
          </p:cNvSpPr>
          <p:nvPr>
            <p:ph type="title"/>
          </p:nvPr>
        </p:nvSpPr>
        <p:spPr>
          <a:xfrm>
            <a:off x="2696177" y="65314"/>
            <a:ext cx="10410486" cy="717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venir"/>
              <a:buNone/>
            </a:pPr>
            <a:r>
              <a:rPr lang="en-US" sz="3600"/>
              <a:t>Jumlah Lokasi Ujian per PTN (Total : 562)</a:t>
            </a:r>
            <a:endParaRPr sz="3600"/>
          </a:p>
        </p:txBody>
      </p:sp>
      <p:pic>
        <p:nvPicPr>
          <p:cNvPr id="93" name="Google Shape;93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82850"/>
            <a:ext cx="11887199" cy="549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"/>
          <p:cNvSpPr txBox="1">
            <a:spLocks noGrp="1"/>
          </p:cNvSpPr>
          <p:nvPr>
            <p:ph type="title"/>
          </p:nvPr>
        </p:nvSpPr>
        <p:spPr>
          <a:xfrm>
            <a:off x="2658730" y="0"/>
            <a:ext cx="9492174" cy="8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3600" dirty="0" err="1"/>
              <a:t>Jumlah</a:t>
            </a:r>
            <a:r>
              <a:rPr lang="en-US" sz="3600" dirty="0"/>
              <a:t> Ruang </a:t>
            </a:r>
            <a:r>
              <a:rPr lang="en-US" sz="3600" dirty="0" err="1"/>
              <a:t>Ujian</a:t>
            </a:r>
            <a:r>
              <a:rPr lang="en-US" sz="3600" dirty="0"/>
              <a:t> per PTN (Total : 2.010)</a:t>
            </a:r>
            <a:endParaRPr sz="3600" dirty="0"/>
          </a:p>
        </p:txBody>
      </p:sp>
      <p:pic>
        <p:nvPicPr>
          <p:cNvPr id="99" name="Google Shape;99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24500"/>
            <a:ext cx="11887200" cy="54217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2831774" y="-31795"/>
            <a:ext cx="9045151" cy="8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US" sz="3600" dirty="0" err="1"/>
              <a:t>Jumlah</a:t>
            </a:r>
            <a:r>
              <a:rPr lang="en-US" sz="3600" dirty="0"/>
              <a:t> PC </a:t>
            </a:r>
            <a:r>
              <a:rPr lang="en-US" sz="3600" dirty="0" err="1"/>
              <a:t>Ujian</a:t>
            </a:r>
            <a:r>
              <a:rPr lang="en-US" sz="3600" dirty="0"/>
              <a:t> per PTN (Total : 51.401)</a:t>
            </a:r>
            <a:endParaRPr dirty="0"/>
          </a:p>
        </p:txBody>
      </p:sp>
      <p:pic>
        <p:nvPicPr>
          <p:cNvPr id="105" name="Google Shape;105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29936"/>
            <a:ext cx="11887198" cy="564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>
            <a:spLocks noGrp="1"/>
          </p:cNvSpPr>
          <p:nvPr>
            <p:ph type="title"/>
          </p:nvPr>
        </p:nvSpPr>
        <p:spPr>
          <a:xfrm>
            <a:off x="2935006" y="-44633"/>
            <a:ext cx="9705000" cy="87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</a:pPr>
            <a:r>
              <a:rPr lang="en-US" sz="3600"/>
              <a:t>Jumlah Server Ujian per PTN (Total : 373)</a:t>
            </a:r>
            <a:endParaRPr/>
          </a:p>
        </p:txBody>
      </p:sp>
      <p:pic>
        <p:nvPicPr>
          <p:cNvPr id="111" name="Google Shape;111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20867"/>
            <a:ext cx="11887200" cy="56273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>
            <a:spLocks noGrp="1"/>
          </p:cNvSpPr>
          <p:nvPr>
            <p:ph type="title"/>
          </p:nvPr>
        </p:nvSpPr>
        <p:spPr>
          <a:xfrm>
            <a:off x="3618354" y="117700"/>
            <a:ext cx="8021419" cy="5847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venir"/>
              <a:buNone/>
            </a:pPr>
            <a:r>
              <a:rPr lang="en-US" sz="3600"/>
              <a:t>Timeline Detail Kegiatan UTBK 2024</a:t>
            </a:r>
            <a:endParaRPr/>
          </a:p>
        </p:txBody>
      </p:sp>
      <p:pic>
        <p:nvPicPr>
          <p:cNvPr id="117" name="Google Shape;11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54875"/>
            <a:ext cx="12192000" cy="5353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>
            <a:spLocks noGrp="1"/>
          </p:cNvSpPr>
          <p:nvPr>
            <p:ph type="title"/>
          </p:nvPr>
        </p:nvSpPr>
        <p:spPr>
          <a:xfrm>
            <a:off x="2948472" y="117700"/>
            <a:ext cx="86913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sz="3600"/>
              <a:t>Sistem UTBK Terdiri dari 13 Aplikasi</a:t>
            </a:r>
            <a:endParaRPr sz="3600"/>
          </a:p>
        </p:txBody>
      </p:sp>
      <p:pic>
        <p:nvPicPr>
          <p:cNvPr id="123" name="Google Shape;12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4300" y="732400"/>
            <a:ext cx="11103399" cy="5510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>
            <a:spLocks noGrp="1"/>
          </p:cNvSpPr>
          <p:nvPr>
            <p:ph type="title"/>
          </p:nvPr>
        </p:nvSpPr>
        <p:spPr>
          <a:xfrm>
            <a:off x="2626006" y="51319"/>
            <a:ext cx="8795400" cy="6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sz="3200" dirty="0"/>
              <a:t>Garis </a:t>
            </a:r>
            <a:r>
              <a:rPr lang="en-US" sz="3200" dirty="0" err="1"/>
              <a:t>Besar</a:t>
            </a:r>
            <a:r>
              <a:rPr lang="en-US" sz="3200" dirty="0"/>
              <a:t> Flow </a:t>
            </a:r>
            <a:r>
              <a:rPr lang="en-US" sz="3200" dirty="0" err="1"/>
              <a:t>Implementasi</a:t>
            </a:r>
            <a:r>
              <a:rPr lang="en-US" sz="3200" dirty="0"/>
              <a:t> </a:t>
            </a:r>
            <a:r>
              <a:rPr lang="en-US" sz="3200" dirty="0" err="1"/>
              <a:t>Sistem</a:t>
            </a:r>
            <a:r>
              <a:rPr lang="en-US" sz="3200" dirty="0"/>
              <a:t> UTBK</a:t>
            </a:r>
            <a:endParaRPr sz="4000" dirty="0"/>
          </a:p>
        </p:txBody>
      </p:sp>
      <p:pic>
        <p:nvPicPr>
          <p:cNvPr id="129" name="Google Shape;12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125" y="734125"/>
            <a:ext cx="11306125" cy="56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Application>Microsoft Macintosh PowerPoint</Application>
  <PresentationFormat>Widescreen</PresentationFormat>
  <Paragraphs>30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Avenir</vt:lpstr>
      <vt:lpstr>Calibri</vt:lpstr>
      <vt:lpstr>Office Theme</vt:lpstr>
      <vt:lpstr>PENJELASAN UMUM SISTEM UTBK 2024</vt:lpstr>
      <vt:lpstr>Timeline Kegiatan UTBK 2024 </vt:lpstr>
      <vt:lpstr>Jumlah Lokasi Ujian per PTN (Total : 562)</vt:lpstr>
      <vt:lpstr>Jumlah Ruang Ujian per PTN (Total : 2.010)</vt:lpstr>
      <vt:lpstr>Jumlah PC Ujian per PTN (Total : 51.401)</vt:lpstr>
      <vt:lpstr>Jumlah Server Ujian per PTN (Total : 373)</vt:lpstr>
      <vt:lpstr>Timeline Detail Kegiatan UTBK 2024</vt:lpstr>
      <vt:lpstr>Sistem UTBK Terdiri dari 13 Aplikasi</vt:lpstr>
      <vt:lpstr>Garis Besar Flow Implementasi Sistem UTBK</vt:lpstr>
      <vt:lpstr>List Aktifitas dan Implementasi Sistem UTBK</vt:lpstr>
      <vt:lpstr>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PENJELASAN UMUM SISTEM UTBK 2024</dc:title>
  <dc:creator>Imanudin Kudus</dc:creator>
  <cp:lastModifiedBy>Dyah Pralampitawati</cp:lastModifiedBy>
  <cp:revision>1</cp:revision>
  <dcterms:created xsi:type="dcterms:W3CDTF">2023-04-04T13:27:37Z</dcterms:created>
  <dcterms:modified xsi:type="dcterms:W3CDTF">2024-04-04T09:29:11Z</dcterms:modified>
</cp:coreProperties>
</file>