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4" roundtripDataSignature="AMtx7mjbecAq9WECjc6DqInbjpRjfYGJJ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customschemas.google.com/relationships/presentationmetadata" Target="meta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6" name="Google Shape;14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53" name="Google Shape;15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0" name="Google Shape;16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6" name="Google Shape;16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3" name="Google Shape;17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74" name="Google Shape;17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81" name="Google Shape;18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Admin Server login ke Dashboard dan melakukan download Aplikasi Ujian di meu Download File</a:t>
            </a:r>
            <a:endParaRPr/>
          </a:p>
        </p:txBody>
      </p:sp>
      <p:sp>
        <p:nvSpPr>
          <p:cNvPr id="187" name="Google Shape;187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Reminder Kendala Partisi bawaan HDD, disarankan melakukan repartisi atau clean partisi di HDD Server agar Free Space Storage bisa Maksimal</a:t>
            </a:r>
            <a:endParaRPr/>
          </a:p>
        </p:txBody>
      </p:sp>
      <p:sp>
        <p:nvSpPr>
          <p:cNvPr id="194" name="Google Shape;194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Reminder Kendala Partisi bawaan HDD, disarankan melakukan repartisi atau clean partisi di HDD Server agar Free Space Storage bisa Maksimal</a:t>
            </a:r>
            <a:endParaRPr/>
          </a:p>
        </p:txBody>
      </p:sp>
      <p:sp>
        <p:nvSpPr>
          <p:cNvPr id="202" name="Google Shape;202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c8a6c850f9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2c8a6c850f9_1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g2c8a6c850f9_1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0" name="Google Shape;90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c8a6c850f9_2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c8a6c850f9_2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2c8a6c850f9_2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c8a6c850f9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c8a6c850f9_1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2c8a6c850f9_1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c8a6c850f9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c8a6c850f9_1_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g2c8a6c850f9_1_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c8a6c850f9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c8a6c850f9_1_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2c8a6c850f9_1_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c8a6c850f9_2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2c8a6c850f9_2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2c8a6c850f9_2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70" name="Google Shape;27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76" name="Google Shape;276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4" name="Google Shape;284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91" name="Google Shape;291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c8a6c850f9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2c8a6c850f9_1_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g2c8a6c850f9_1_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09" name="Google Shape;309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17" name="Google Shape;317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26" name="Google Shape;326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c8a6c850f9_2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g2c8a6c850f9_2_2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34" name="Google Shape;334;g2c8a6c850f9_2_2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1" name="Google Shape;341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42" name="Google Shape;342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9" name="Google Shape;349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50" name="Google Shape;350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57" name="Google Shape;357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64" name="Google Shape;364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" name="Google Shape;370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71" name="Google Shape;371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9" name="Google Shape;379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80" name="Google Shape;380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3" name="Google Shape;10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8" name="Google Shape;388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89" name="Google Shape;389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2c8a6c850f9_2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7" name="Google Shape;397;g2c8a6c850f9_2_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98" name="Google Shape;398;g2c8a6c850f9_2_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2c8a6c850f9_2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5" name="Google Shape;405;g2c8a6c850f9_2_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06" name="Google Shape;406;g2c8a6c850f9_2_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4" name="Google Shape;414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15" name="Google Shape;415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c8a6c850f9_2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2" name="Google Shape;422;g2c8a6c850f9_2_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23" name="Google Shape;423;g2c8a6c850f9_2_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2c8a6c850f9_2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1" name="Google Shape;431;g2c8a6c850f9_2_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32" name="Google Shape;432;g2c8a6c850f9_2_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2c8a6c850f9_2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2" name="Google Shape;442;g2c8a6c850f9_2_1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43" name="Google Shape;443;g2c8a6c850f9_2_1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2c8a6c850f9_2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6" name="Google Shape;456;g2c8a6c850f9_2_1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57" name="Google Shape;457;g2c8a6c850f9_2_1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c8a6c850f9_2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6" name="Google Shape;466;g2c8a6c850f9_2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67" name="Google Shape;467;g2c8a6c850f9_2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2c8a6c850f9_2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5" name="Google Shape;475;g2c8a6c850f9_2_1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76" name="Google Shape;476;g2c8a6c850f9_2_1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2" name="Google Shape;11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2c8a6c850f9_2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3" name="Google Shape;483;g2c8a6c850f9_2_1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84" name="Google Shape;484;g2c8a6c850f9_2_1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2c8a6c850f9_2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3" name="Google Shape;493;g2c8a6c850f9_2_2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94" name="Google Shape;494;g2c8a6c850f9_2_2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2c8a6c850f9_2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1" name="Google Shape;501;g2c8a6c850f9_2_2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02" name="Google Shape;502;g2c8a6c850f9_2_2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10" name="Google Shape;510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c8a6c850f9_2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g2c8a6c850f9_2_1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20" name="Google Shape;520;g2c8a6c850f9_2_1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2c8a6c850f9_2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8" name="Google Shape;528;g2c8a6c850f9_2_1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29" name="Google Shape;529;g2c8a6c850f9_2_18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2c8a6c850f9_2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6" name="Google Shape;536;g2c8a6c850f9_2_1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37" name="Google Shape;537;g2c8a6c850f9_2_19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45" name="Google Shape;545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2" name="Google Shape;552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53" name="Google Shape;553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9" name="Google Shape;11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2" name="Google Shape;13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9" name="Google Shape;13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6"/>
          <p:cNvSpPr txBox="1">
            <a:spLocks noGrp="1"/>
          </p:cNvSpPr>
          <p:nvPr>
            <p:ph type="ctrTitle"/>
          </p:nvPr>
        </p:nvSpPr>
        <p:spPr>
          <a:xfrm>
            <a:off x="2205317" y="2086983"/>
            <a:ext cx="9542033" cy="142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  <a:defRPr sz="4800" b="1">
                <a:latin typeface="Avenir"/>
                <a:ea typeface="Avenir"/>
                <a:cs typeface="Avenir"/>
                <a:sym typeface="Aveni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6"/>
          <p:cNvSpPr txBox="1">
            <a:spLocks noGrp="1"/>
          </p:cNvSpPr>
          <p:nvPr>
            <p:ph type="subTitle" idx="1"/>
          </p:nvPr>
        </p:nvSpPr>
        <p:spPr>
          <a:xfrm>
            <a:off x="2205316" y="3602038"/>
            <a:ext cx="9542033" cy="840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venir"/>
                <a:ea typeface="Avenir"/>
                <a:cs typeface="Avenir"/>
                <a:sym typeface="Avenir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8" name="Google Shape;18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-1"/>
            <a:ext cx="12200965" cy="6852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5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7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82" cy="872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  <a:defRPr b="1">
                <a:latin typeface="Avenir"/>
                <a:ea typeface="Avenir"/>
                <a:cs typeface="Avenir"/>
                <a:sym typeface="Aveni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7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81" cy="492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5035"/>
            <a:ext cx="12200965" cy="6852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4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5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5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5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5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5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subTitle" idx="1"/>
          </p:nvPr>
        </p:nvSpPr>
        <p:spPr>
          <a:xfrm>
            <a:off x="428496" y="4905901"/>
            <a:ext cx="6118500" cy="6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8108"/>
              <a:buNone/>
            </a:pPr>
            <a:r>
              <a:rPr lang="en-US" b="1"/>
              <a:t>Tim Pengembang dan Pelaksanaan UTBK SNBT 2024</a:t>
            </a:r>
            <a:endParaRPr b="1"/>
          </a:p>
        </p:txBody>
      </p:sp>
      <p:sp>
        <p:nvSpPr>
          <p:cNvPr id="85" name="Google Shape;85;p1"/>
          <p:cNvSpPr txBox="1"/>
          <p:nvPr/>
        </p:nvSpPr>
        <p:spPr>
          <a:xfrm>
            <a:off x="428500" y="1634193"/>
            <a:ext cx="9228300" cy="23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PANDUAN PENGGUNAAN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DASHBOARD UTBK SNBT SNPMB 2024</a:t>
            </a:r>
            <a:b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(ADMIN SERVER)</a:t>
            </a:r>
            <a:endParaRPr/>
          </a:p>
        </p:txBody>
      </p:sp>
      <p:sp>
        <p:nvSpPr>
          <p:cNvPr id="86" name="Google Shape;86;p1"/>
          <p:cNvSpPr txBox="1"/>
          <p:nvPr/>
        </p:nvSpPr>
        <p:spPr>
          <a:xfrm>
            <a:off x="423671" y="4019284"/>
            <a:ext cx="2753600" cy="539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4 April 2024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1188720"/>
            <a:ext cx="10058399" cy="420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0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"/>
          <p:cNvSpPr txBox="1"/>
          <p:nvPr/>
        </p:nvSpPr>
        <p:spPr>
          <a:xfrm>
            <a:off x="1808692" y="5561635"/>
            <a:ext cx="85746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1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Berikut tampilan Dashboard Admin Server setelah berhasil login</a:t>
            </a:r>
            <a:endParaRPr sz="21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6" name="Google Shape;15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9395" y="1307271"/>
            <a:ext cx="8581446" cy="404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1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"/>
          <p:cNvSpPr txBox="1"/>
          <p:nvPr/>
        </p:nvSpPr>
        <p:spPr>
          <a:xfrm>
            <a:off x="2233947" y="2150568"/>
            <a:ext cx="9957900" cy="14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Login dan Download</a:t>
            </a:r>
            <a:endParaRPr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Installer Aplikasi</a:t>
            </a:r>
            <a:endParaRPr sz="48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"/>
          <p:cNvSpPr txBox="1">
            <a:spLocks noGrp="1"/>
          </p:cNvSpPr>
          <p:nvPr>
            <p:ph type="title"/>
          </p:nvPr>
        </p:nvSpPr>
        <p:spPr>
          <a:xfrm>
            <a:off x="3548875" y="27425"/>
            <a:ext cx="85575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Tampilan Dashboard Admin Server</a:t>
            </a:r>
            <a:endParaRPr sz="3200"/>
          </a:p>
        </p:txBody>
      </p:sp>
      <p:sp>
        <p:nvSpPr>
          <p:cNvPr id="169" name="Google Shape;169;p13"/>
          <p:cNvSpPr txBox="1"/>
          <p:nvPr/>
        </p:nvSpPr>
        <p:spPr>
          <a:xfrm>
            <a:off x="5657650" y="2853350"/>
            <a:ext cx="63210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Untuk login silakan akses url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https://utbk-snpmb.bppp.kemdikbud.go.id/</a:t>
            </a: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70" name="Google Shape;17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2487" y="1152497"/>
            <a:ext cx="4661649" cy="482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4"/>
          <p:cNvSpPr txBox="1"/>
          <p:nvPr/>
        </p:nvSpPr>
        <p:spPr>
          <a:xfrm>
            <a:off x="7225925" y="1245725"/>
            <a:ext cx="4816500" cy="43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Silakan untuk download 2 file yang ada di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menu </a:t>
            </a: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Bantuan -&gt; Download Dokumen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Aplikasi SNPMB 2024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Kumpulan installer SEB</a:t>
            </a:r>
            <a:r>
              <a:rPr lang="en-US" sz="1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,</a:t>
            </a: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Aplikasi Ujian dan </a:t>
            </a:r>
            <a:b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Pengawas, bisa langsung didistribusikan ke </a:t>
            </a:r>
            <a:b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Teknisi Ruang untuk dilakukan instalasi </a:t>
            </a:r>
            <a:b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pada PC Ujian dan Pengawas.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Sistem Operasi Server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File ini akan dibuat </a:t>
            </a:r>
            <a:r>
              <a:rPr lang="en-US" sz="16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bootable</a:t>
            </a: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oleh Admin </a:t>
            </a:r>
            <a:b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Server untuk Instalasi Sistem Operasi Server</a:t>
            </a:r>
            <a:b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6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Ujian.</a:t>
            </a:r>
            <a:endParaRPr sz="16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Pastikan Admin Server sudah ditugaskan oleh Koortik.</a:t>
            </a:r>
            <a:endParaRPr sz="18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77" name="Google Shape;17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650" y="1625100"/>
            <a:ext cx="6921124" cy="319183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4"/>
          <p:cNvSpPr txBox="1">
            <a:spLocks noGrp="1"/>
          </p:cNvSpPr>
          <p:nvPr>
            <p:ph type="title"/>
          </p:nvPr>
        </p:nvSpPr>
        <p:spPr>
          <a:xfrm>
            <a:off x="3548875" y="27425"/>
            <a:ext cx="85575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Tampilan Dashboard Admin Server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5"/>
          <p:cNvSpPr txBox="1">
            <a:spLocks noGrp="1"/>
          </p:cNvSpPr>
          <p:nvPr>
            <p:ph type="ctrTitle"/>
          </p:nvPr>
        </p:nvSpPr>
        <p:spPr>
          <a:xfrm>
            <a:off x="2231123" y="2148850"/>
            <a:ext cx="99579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800"/>
              <a:t>Instalasi Server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6"/>
          <p:cNvSpPr txBox="1">
            <a:spLocks noGrp="1"/>
          </p:cNvSpPr>
          <p:nvPr>
            <p:ph type="title"/>
          </p:nvPr>
        </p:nvSpPr>
        <p:spPr>
          <a:xfrm>
            <a:off x="7960525" y="2875450"/>
            <a:ext cx="35010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600"/>
              <a:t>Spesifikasi</a:t>
            </a:r>
            <a:br>
              <a:rPr lang="en-US" sz="3600"/>
            </a:br>
            <a:r>
              <a:rPr lang="en-US" sz="3600"/>
              <a:t>Server</a:t>
            </a:r>
            <a:endParaRPr/>
          </a:p>
        </p:txBody>
      </p:sp>
      <p:pic>
        <p:nvPicPr>
          <p:cNvPr id="190" name="Google Shape;1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075" y="928375"/>
            <a:ext cx="6785403" cy="5089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7"/>
          <p:cNvSpPr txBox="1"/>
          <p:nvPr/>
        </p:nvSpPr>
        <p:spPr>
          <a:xfrm>
            <a:off x="785308" y="2538351"/>
            <a:ext cx="46689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Admin Server akan diminta untuk melakukan </a:t>
            </a:r>
            <a:r>
              <a:rPr lang="en-US" sz="2400" b="1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first boot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sz="24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server</a:t>
            </a: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pada media yang sudah dibuat </a:t>
            </a:r>
            <a:r>
              <a:rPr lang="en-US" sz="24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bootable</a:t>
            </a:r>
            <a:b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ISO Installer Sistem Operasi Server Ujian</a:t>
            </a: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97" name="Google Shape;1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1458" y="1339175"/>
            <a:ext cx="6134100" cy="45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7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8"/>
          <p:cNvSpPr txBox="1"/>
          <p:nvPr/>
        </p:nvSpPr>
        <p:spPr>
          <a:xfrm>
            <a:off x="1063854" y="1955345"/>
            <a:ext cx="5374800" cy="28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Admin Server akan diminta :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input ip address eth0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marR="0" lvl="1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○"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dhcp / static</a:t>
            </a: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hostname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○"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didapat di dashboard jika sudah ditugaskan oleh Koortik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pastikan server terkoneksi ke internet.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SSD yang digunakan tidak ada partisi, jika ada bisa dihapus terlebih dahulu.</a:t>
            </a:r>
            <a:endParaRPr sz="20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05" name="Google Shape;20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9072" y="1680210"/>
            <a:ext cx="4681220" cy="349758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8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c8a6c850f9_1_17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00" cy="872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g2c8a6c850f9_1_17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00" cy="4927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4" name="Google Shape;214;g2c8a6c850f9_1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5976" y="1682496"/>
            <a:ext cx="4681728" cy="3502151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2c8a6c850f9_1_17"/>
          <p:cNvSpPr txBox="1"/>
          <p:nvPr/>
        </p:nvSpPr>
        <p:spPr>
          <a:xfrm>
            <a:off x="1063854" y="1955345"/>
            <a:ext cx="537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pilih opsi </a:t>
            </a:r>
            <a:r>
              <a:rPr lang="en-US" sz="2000" i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Configure network manually</a:t>
            </a:r>
            <a:endParaRPr sz="2000" b="0" i="1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16" name="Google Shape;216;g2c8a6c850f9_1_17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title"/>
          </p:nvPr>
        </p:nvSpPr>
        <p:spPr>
          <a:xfrm>
            <a:off x="2725202" y="0"/>
            <a:ext cx="94668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Timeline Pelaksanaan UTBK-SNBT</a:t>
            </a:r>
            <a:endParaRPr sz="3200"/>
          </a:p>
        </p:txBody>
      </p:sp>
      <p:pic>
        <p:nvPicPr>
          <p:cNvPr id="93" name="Google Shape;93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0050" y="775200"/>
            <a:ext cx="5002162" cy="547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62475" y="775200"/>
            <a:ext cx="4665482" cy="5472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c8a6c850f9_2_13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00" cy="872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g2c8a6c850f9_2_13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00" cy="4927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4" name="Google Shape;224;g2c8a6c850f9_2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5976" y="1682496"/>
            <a:ext cx="4681729" cy="3502151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2c8a6c850f9_2_13"/>
          <p:cNvSpPr txBox="1"/>
          <p:nvPr/>
        </p:nvSpPr>
        <p:spPr>
          <a:xfrm>
            <a:off x="1063854" y="1955345"/>
            <a:ext cx="53748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Masukkan IP address yang akan digunakan pada eth0, sertakan netmask di akhir IP address yang diinput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: 10.15.0.157/24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6" name="Google Shape;226;g2c8a6c850f9_2_13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c8a6c850f9_1_11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00" cy="872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g2c8a6c850f9_1_11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00" cy="4927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" name="Google Shape;234;g2c8a6c850f9_1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5976" y="1682496"/>
            <a:ext cx="4681728" cy="350215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2c8a6c850f9_1_11"/>
          <p:cNvSpPr txBox="1"/>
          <p:nvPr/>
        </p:nvSpPr>
        <p:spPr>
          <a:xfrm>
            <a:off x="1063854" y="1955345"/>
            <a:ext cx="53748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masukkan IP Address gateway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: 10.15.0.1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6" name="Google Shape;236;g2c8a6c850f9_1_11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c8a6c850f9_1_26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00" cy="872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2c8a6c850f9_1_26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00" cy="4927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4" name="Google Shape;244;g2c8a6c850f9_1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5976" y="1682496"/>
            <a:ext cx="4681728" cy="3502151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g2c8a6c850f9_1_26"/>
          <p:cNvSpPr txBox="1"/>
          <p:nvPr/>
        </p:nvSpPr>
        <p:spPr>
          <a:xfrm>
            <a:off x="1063854" y="1955345"/>
            <a:ext cx="53748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masukkan DNS yang akan digunakan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contoh: 1.1.1.1,8.8.8.8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6" name="Google Shape;246;g2c8a6c850f9_1_26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c8a6c850f9_1_33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00" cy="872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g2c8a6c850f9_1_33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00" cy="4927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4" name="Google Shape;254;g2c8a6c850f9_1_33"/>
          <p:cNvPicPr preferRelativeResize="0"/>
          <p:nvPr/>
        </p:nvPicPr>
        <p:blipFill rotWithShape="1">
          <a:blip r:embed="rId3">
            <a:alphaModFix/>
          </a:blip>
          <a:srcRect t="5965" b="16862"/>
          <a:stretch/>
        </p:blipFill>
        <p:spPr>
          <a:xfrm>
            <a:off x="6377050" y="1249775"/>
            <a:ext cx="5129826" cy="219394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2c8a6c850f9_1_33"/>
          <p:cNvSpPr txBox="1"/>
          <p:nvPr/>
        </p:nvSpPr>
        <p:spPr>
          <a:xfrm>
            <a:off x="1063854" y="1955345"/>
            <a:ext cx="5374800" cy="16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Masukkan Hostname yang tersedia di Dashboard, pastikan tidak ada salah input.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Char char="●"/>
            </a:pP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Jika salah input proses instalasi OS harus kembali diulang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56" name="Google Shape;256;g2c8a6c850f9_1_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7050" y="3587050"/>
            <a:ext cx="5129825" cy="23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c8a6c850f9_1_33"/>
          <p:cNvSpPr/>
          <p:nvPr/>
        </p:nvSpPr>
        <p:spPr>
          <a:xfrm>
            <a:off x="6524850" y="4090475"/>
            <a:ext cx="1499700" cy="308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g2c8a6c850f9_1_33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c8a6c850f9_2_21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00" cy="872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g2c8a6c850f9_2_21"/>
          <p:cNvSpPr txBox="1">
            <a:spLocks noGrp="1"/>
          </p:cNvSpPr>
          <p:nvPr>
            <p:ph type="body" idx="1"/>
          </p:nvPr>
        </p:nvSpPr>
        <p:spPr>
          <a:xfrm>
            <a:off x="763800" y="3045375"/>
            <a:ext cx="6251400" cy="1146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venir"/>
              <a:buChar char="●"/>
            </a:pPr>
            <a:r>
              <a:rPr lang="en-US" sz="2000"/>
              <a:t>Klik </a:t>
            </a:r>
            <a:r>
              <a:rPr lang="en-US" sz="2000" i="1"/>
              <a:t>Continue</a:t>
            </a:r>
            <a:r>
              <a:rPr lang="en-US" sz="2000"/>
              <a:t> dan tunggu sampai instalasi selesai</a:t>
            </a:r>
            <a:endParaRPr sz="2000"/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Pastikan muncul tampilan seperti di samping</a:t>
            </a:r>
            <a:endParaRPr sz="2000"/>
          </a:p>
        </p:txBody>
      </p:sp>
      <p:pic>
        <p:nvPicPr>
          <p:cNvPr id="266" name="Google Shape;266;g2c8a6c850f9_2_21"/>
          <p:cNvPicPr preferRelativeResize="0"/>
          <p:nvPr/>
        </p:nvPicPr>
        <p:blipFill rotWithShape="1">
          <a:blip r:embed="rId3">
            <a:alphaModFix/>
          </a:blip>
          <a:srcRect r="6498" b="3688"/>
          <a:stretch/>
        </p:blipFill>
        <p:spPr>
          <a:xfrm>
            <a:off x="7458400" y="921425"/>
            <a:ext cx="4181300" cy="528985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2c8a6c850f9_2_21"/>
          <p:cNvSpPr txBox="1">
            <a:spLocks noGrp="1"/>
          </p:cNvSpPr>
          <p:nvPr>
            <p:ph type="title"/>
          </p:nvPr>
        </p:nvSpPr>
        <p:spPr>
          <a:xfrm>
            <a:off x="3547874" y="27425"/>
            <a:ext cx="86442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Instalasi Server</a:t>
            </a:r>
            <a:endParaRPr sz="3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0"/>
          <p:cNvSpPr txBox="1">
            <a:spLocks noGrp="1"/>
          </p:cNvSpPr>
          <p:nvPr>
            <p:ph type="ctrTitle"/>
          </p:nvPr>
        </p:nvSpPr>
        <p:spPr>
          <a:xfrm>
            <a:off x="2231123" y="2148850"/>
            <a:ext cx="99609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800"/>
              <a:t>Tahapan Server Ujian</a:t>
            </a:r>
            <a:endParaRPr sz="4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1"/>
          <p:cNvSpPr txBox="1"/>
          <p:nvPr/>
        </p:nvSpPr>
        <p:spPr>
          <a:xfrm>
            <a:off x="1045050" y="1085113"/>
            <a:ext cx="106326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Setelah server berhasil </a:t>
            </a:r>
            <a: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terinstal</a:t>
            </a: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dan terkoneksi , maka Admin Server akan diminta untuk input konfigurasi jaringan yang akan digunakan saat ujian nanti.</a:t>
            </a: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9" name="Google Shape;279;p21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Server</a:t>
            </a:r>
            <a:endParaRPr sz="3200"/>
          </a:p>
        </p:txBody>
      </p:sp>
      <p:pic>
        <p:nvPicPr>
          <p:cNvPr id="280" name="Google Shape;28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15769" y="2645031"/>
            <a:ext cx="7273628" cy="33482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2"/>
          <p:cNvSpPr txBox="1">
            <a:spLocks noGrp="1"/>
          </p:cNvSpPr>
          <p:nvPr>
            <p:ph type="title"/>
          </p:nvPr>
        </p:nvSpPr>
        <p:spPr>
          <a:xfrm>
            <a:off x="3519683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Limitasi Jaringan</a:t>
            </a:r>
            <a:endParaRPr sz="3200"/>
          </a:p>
        </p:txBody>
      </p:sp>
      <p:pic>
        <p:nvPicPr>
          <p:cNvPr id="287" name="Google Shape;287;p22"/>
          <p:cNvPicPr preferRelativeResize="0"/>
          <p:nvPr/>
        </p:nvPicPr>
        <p:blipFill rotWithShape="1">
          <a:blip r:embed="rId3">
            <a:alphaModFix/>
          </a:blip>
          <a:srcRect t="14300" b="21195"/>
          <a:stretch/>
        </p:blipFill>
        <p:spPr>
          <a:xfrm>
            <a:off x="824025" y="1564850"/>
            <a:ext cx="10417901" cy="3779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3"/>
          <p:cNvPicPr preferRelativeResize="0"/>
          <p:nvPr/>
        </p:nvPicPr>
        <p:blipFill rotWithShape="1">
          <a:blip r:embed="rId3">
            <a:alphaModFix/>
          </a:blip>
          <a:srcRect t="12361"/>
          <a:stretch/>
        </p:blipFill>
        <p:spPr>
          <a:xfrm>
            <a:off x="3141216" y="1696450"/>
            <a:ext cx="5564005" cy="2686836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3"/>
          <p:cNvSpPr txBox="1"/>
          <p:nvPr/>
        </p:nvSpPr>
        <p:spPr>
          <a:xfrm>
            <a:off x="140677" y="2070400"/>
            <a:ext cx="3088500" cy="17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OPSI 1</a:t>
            </a:r>
            <a:b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Server , PC Ujian, 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PC Cadangan dan PC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engawas berada dalam 1 network yang sa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95" name="Google Shape;295;p23"/>
          <p:cNvSpPr txBox="1"/>
          <p:nvPr/>
        </p:nvSpPr>
        <p:spPr>
          <a:xfrm>
            <a:off x="9063949" y="1629625"/>
            <a:ext cx="28734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OPSI</a:t>
            </a: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2 </a:t>
            </a:r>
            <a:b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Server berbeda network dengan PC Ujian,  PC Cadangan dan PC pengawas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sehingga memerlukan Router untuk menghubungkannya. 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Pastikan tidak melakukan konfigurasi NAT.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96" name="Google Shape;296;p23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Server</a:t>
            </a:r>
            <a:endParaRPr sz="32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g2c8a6c850f9_1_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575" y="766926"/>
            <a:ext cx="9547076" cy="547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2c8a6c850f9_1_54"/>
          <p:cNvSpPr txBox="1"/>
          <p:nvPr/>
        </p:nvSpPr>
        <p:spPr>
          <a:xfrm>
            <a:off x="0" y="0"/>
            <a:ext cx="3000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</p:txBody>
      </p:sp>
      <p:pic>
        <p:nvPicPr>
          <p:cNvPr id="304" name="Google Shape;304;g2c8a6c850f9_1_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8719" y="4577575"/>
            <a:ext cx="5739101" cy="1956175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g2c8a6c850f9_1_54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Server</a:t>
            </a:r>
            <a:endParaRPr sz="3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31123" y="2148850"/>
            <a:ext cx="9960900" cy="8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800"/>
              <a:t>Pendaftaran Admin Server</a:t>
            </a:r>
            <a:endParaRPr sz="4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4"/>
          <p:cNvSpPr txBox="1"/>
          <p:nvPr/>
        </p:nvSpPr>
        <p:spPr>
          <a:xfrm>
            <a:off x="4189641" y="5822943"/>
            <a:ext cx="3812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Pengisian OPSI 1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12" name="Google Shape;312;p24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Jaringan</a:t>
            </a:r>
            <a:endParaRPr sz="3200"/>
          </a:p>
        </p:txBody>
      </p:sp>
      <p:pic>
        <p:nvPicPr>
          <p:cNvPr id="313" name="Google Shape;31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6800" y="927600"/>
            <a:ext cx="7935503" cy="4742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5"/>
          <p:cNvSpPr txBox="1"/>
          <p:nvPr/>
        </p:nvSpPr>
        <p:spPr>
          <a:xfrm>
            <a:off x="4189641" y="5822943"/>
            <a:ext cx="3812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Pengisian OPSI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20" name="Google Shape;320;p25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Jaringan</a:t>
            </a:r>
            <a:endParaRPr sz="3200"/>
          </a:p>
        </p:txBody>
      </p:sp>
      <p:pic>
        <p:nvPicPr>
          <p:cNvPr id="321" name="Google Shape;32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1663" y="887075"/>
            <a:ext cx="5178074" cy="4742942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5"/>
          <p:cNvSpPr txBox="1"/>
          <p:nvPr/>
        </p:nvSpPr>
        <p:spPr>
          <a:xfrm>
            <a:off x="9063949" y="1978200"/>
            <a:ext cx="28734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Jumlah Client diisi PC Ujian , PC Cadangan dan Pengawas dengan total &lt;= 500 Client</a:t>
            </a: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Network Client diisi network yang digunakan oleh labkom ujian</a:t>
            </a: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6"/>
          <p:cNvSpPr txBox="1"/>
          <p:nvPr/>
        </p:nvSpPr>
        <p:spPr>
          <a:xfrm>
            <a:off x="889957" y="4349658"/>
            <a:ext cx="10412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Tampilan Dashboard jika sudah selesai dikonfigurasi, pastikan tidak ada informasi yang berwarna Kuning / Merah  </a:t>
            </a:r>
            <a:endParaRPr sz="20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29" name="Google Shape;329;p26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Jaringan</a:t>
            </a:r>
            <a:endParaRPr sz="3200"/>
          </a:p>
        </p:txBody>
      </p:sp>
      <p:pic>
        <p:nvPicPr>
          <p:cNvPr id="330" name="Google Shape;33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8099" y="1551624"/>
            <a:ext cx="9430125" cy="239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c8a6c850f9_2_233"/>
          <p:cNvSpPr txBox="1"/>
          <p:nvPr/>
        </p:nvSpPr>
        <p:spPr>
          <a:xfrm>
            <a:off x="932079" y="2807875"/>
            <a:ext cx="51210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Tampilan </a:t>
            </a:r>
            <a:r>
              <a:rPr lang="en-US" sz="2000" i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issue server</a:t>
            </a:r>
            <a:r>
              <a:rPr lang="en-US" sz="20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jika sudah selesai dikonfigurasi, pastikan tidak ada informasi yang berwarna Kuning / Merah  </a:t>
            </a:r>
            <a:endParaRPr sz="20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37" name="Google Shape;337;g2c8a6c850f9_2_233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Konfigurasi Jaringan</a:t>
            </a:r>
            <a:endParaRPr sz="3200"/>
          </a:p>
        </p:txBody>
      </p:sp>
      <p:pic>
        <p:nvPicPr>
          <p:cNvPr id="338" name="Google Shape;338;g2c8a6c850f9_2_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51800" y="1517250"/>
            <a:ext cx="3207686" cy="4044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7"/>
          <p:cNvSpPr txBox="1"/>
          <p:nvPr/>
        </p:nvSpPr>
        <p:spPr>
          <a:xfrm>
            <a:off x="1048750" y="5532575"/>
            <a:ext cx="10412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Setelah server berhasil dikonfigurasi  dan lolos Benchmark, Admin Server dan Teknisi Ruang wajib untuk melakukan </a:t>
            </a: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Asesmen Jaringan 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 meminimalisir kendala saat ujian.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27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Asesmen Jaringan</a:t>
            </a:r>
            <a:endParaRPr sz="3200"/>
          </a:p>
        </p:txBody>
      </p:sp>
      <p:pic>
        <p:nvPicPr>
          <p:cNvPr id="346" name="Google Shape;34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025" y="927600"/>
            <a:ext cx="11208739" cy="44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5092" y="863109"/>
            <a:ext cx="6122472" cy="5131781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28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Asesmen Jaringan</a:t>
            </a:r>
            <a:endParaRPr sz="3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88006" y="825347"/>
            <a:ext cx="7815988" cy="5073959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1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Asesmen Jaringan</a:t>
            </a:r>
            <a:endParaRPr sz="32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62800" y="1202143"/>
            <a:ext cx="6969849" cy="5326017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2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Asesmen Jaringan</a:t>
            </a:r>
            <a:endParaRPr sz="32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33"/>
          <p:cNvPicPr preferRelativeResize="0"/>
          <p:nvPr/>
        </p:nvPicPr>
        <p:blipFill rotWithShape="1">
          <a:blip r:embed="rId3">
            <a:alphaModFix/>
          </a:blip>
          <a:srcRect t="21296" b="20357"/>
          <a:stretch/>
        </p:blipFill>
        <p:spPr>
          <a:xfrm>
            <a:off x="5480350" y="893350"/>
            <a:ext cx="6365525" cy="3796127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3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Asesmen Jaringan</a:t>
            </a:r>
            <a:endParaRPr sz="3200"/>
          </a:p>
        </p:txBody>
      </p:sp>
      <p:sp>
        <p:nvSpPr>
          <p:cNvPr id="375" name="Google Shape;375;p33"/>
          <p:cNvSpPr txBox="1"/>
          <p:nvPr/>
        </p:nvSpPr>
        <p:spPr>
          <a:xfrm>
            <a:off x="435226" y="2096848"/>
            <a:ext cx="5088600" cy="31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AutoNum type="arabicPeriod"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Buka aplikasi ujian.</a:t>
            </a:r>
            <a:endParaRPr sz="24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AutoNum type="arabicPeriod"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Pada halaman awal aplikasi sebelum masuk ke beranda, pastikan box informasi </a:t>
            </a:r>
            <a:r>
              <a:rPr lang="en-US" sz="2400" b="1" i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latency</a:t>
            </a: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pada tampilan berwarna hijau.</a:t>
            </a:r>
            <a:endParaRPr sz="24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6" name="Google Shape;376;p33"/>
          <p:cNvSpPr txBox="1"/>
          <p:nvPr/>
        </p:nvSpPr>
        <p:spPr>
          <a:xfrm>
            <a:off x="5867802" y="4689475"/>
            <a:ext cx="58227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venir"/>
              <a:buChar char="●"/>
            </a:pPr>
            <a:r>
              <a:rPr lang="en-US" sz="1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Box akan berwarna hijau jika latency kurang dari 2 detik (&lt;2000 ms).</a:t>
            </a:r>
            <a:endParaRPr sz="16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venir"/>
              <a:buChar char="●"/>
            </a:pPr>
            <a:r>
              <a:rPr lang="en-US" sz="1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Box akan berwarna kuning jika latency berada diantara 2-4 detik (2000-4000 ms).</a:t>
            </a:r>
            <a:endParaRPr sz="16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venir"/>
              <a:buChar char="●"/>
            </a:pPr>
            <a:r>
              <a:rPr lang="en-US" sz="16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Box akan berwarna merah jika latency lebih dari 4 detik (&gt;4000 ms).</a:t>
            </a:r>
            <a:endParaRPr sz="16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4"/>
          <p:cNvSpPr txBox="1"/>
          <p:nvPr/>
        </p:nvSpPr>
        <p:spPr>
          <a:xfrm>
            <a:off x="528339" y="1207692"/>
            <a:ext cx="50211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Pengemasan Paket </a:t>
            </a: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Soal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(H-1)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Tahapan ini 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akan melakukan pengecekan data verifikasi Ruang, Denah dan Data Peserta. Pastikan Koortik sudah melakukan verifikasi semua data di atas</a:t>
            </a:r>
            <a: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br>
              <a:rPr lang="en-US" sz="2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83" name="Google Shape;383;p34"/>
          <p:cNvSpPr txBox="1"/>
          <p:nvPr/>
        </p:nvSpPr>
        <p:spPr>
          <a:xfrm>
            <a:off x="528350" y="3127058"/>
            <a:ext cx="5021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Kemudian paket akan dikompres dan dibuat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menjadi beberapa paket ujian sejumlah hari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ujian pada server tersebut.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84" name="Google Shape;384;p34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Pengemasan Paket Soal</a:t>
            </a:r>
            <a:endParaRPr sz="3200"/>
          </a:p>
        </p:txBody>
      </p:sp>
      <p:pic>
        <p:nvPicPr>
          <p:cNvPr id="385" name="Google Shape;38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6564" y="1298300"/>
            <a:ext cx="6337760" cy="3954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  <p:sp>
        <p:nvSpPr>
          <p:cNvPr id="106" name="Google Shape;106;p4"/>
          <p:cNvSpPr txBox="1"/>
          <p:nvPr/>
        </p:nvSpPr>
        <p:spPr>
          <a:xfrm>
            <a:off x="6642676" y="1269350"/>
            <a:ext cx="53490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Pastikan Admin Server mendapatkan </a:t>
            </a:r>
            <a:br>
              <a:rPr lang="en-US" sz="22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22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URL Referral registrasi dari Koortik</a:t>
            </a:r>
            <a:endParaRPr sz="22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Membaca baik-baik Syarat dan Ketentuan</a:t>
            </a:r>
            <a:endParaRPr sz="22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3429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Mengisi form sesuai data yang diminta</a:t>
            </a:r>
            <a:endParaRPr sz="22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7" name="Google Shape;107;p4"/>
          <p:cNvSpPr txBox="1"/>
          <p:nvPr/>
        </p:nvSpPr>
        <p:spPr>
          <a:xfrm>
            <a:off x="6794625" y="3584975"/>
            <a:ext cx="50451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venir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Catatan : 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venir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Kode Registrasi didapatkan dari Bot Telegram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1" i="0" u="none" strike="noStrike" cap="none">
                <a:solidFill>
                  <a:srgbClr val="9900FF"/>
                </a:solidFill>
                <a:latin typeface="Avenir"/>
                <a:ea typeface="Avenir"/>
                <a:cs typeface="Avenir"/>
                <a:sym typeface="Avenir"/>
              </a:rPr>
              <a:t>@utbk_ltmpt_bot</a:t>
            </a: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setelah mengirim </a:t>
            </a:r>
            <a:r>
              <a:rPr lang="en-US" sz="1800" b="0" i="0" u="none" strike="noStrike" cap="none">
                <a:solidFill>
                  <a:srgbClr val="9900FF"/>
                </a:solidFill>
                <a:latin typeface="Avenir"/>
                <a:ea typeface="Avenir"/>
                <a:cs typeface="Avenir"/>
                <a:sym typeface="Avenir"/>
              </a:rPr>
              <a:t>”</a:t>
            </a:r>
            <a:r>
              <a:rPr lang="en-US" sz="1800" b="1" i="0" u="none" strike="noStrike" cap="none">
                <a:solidFill>
                  <a:srgbClr val="9900FF"/>
                </a:solidFill>
                <a:latin typeface="Avenir"/>
                <a:ea typeface="Avenir"/>
                <a:cs typeface="Avenir"/>
                <a:sym typeface="Avenir"/>
              </a:rPr>
              <a:t>/registrasi”</a:t>
            </a:r>
            <a:endParaRPr sz="1800" b="1" i="0" u="none" strike="noStrike" cap="none">
              <a:solidFill>
                <a:srgbClr val="9900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8" name="Google Shape;10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4948" y="1382463"/>
            <a:ext cx="5807719" cy="4093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5"/>
          <p:cNvSpPr txBox="1"/>
          <p:nvPr/>
        </p:nvSpPr>
        <p:spPr>
          <a:xfrm>
            <a:off x="499766" y="2364999"/>
            <a:ext cx="47283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Pengemasan Paket Soal (H-1)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Setiap tahapan akan diminta untuk input OTP. OTP akan dikirim ke telegram Admin Server yang melakukan tahapan.</a:t>
            </a:r>
            <a:endParaRPr sz="18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92" name="Google Shape;392;p35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Pengemasan Paket Soal</a:t>
            </a:r>
            <a:endParaRPr sz="3200"/>
          </a:p>
        </p:txBody>
      </p:sp>
      <p:pic>
        <p:nvPicPr>
          <p:cNvPr id="393" name="Google Shape;39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41" y="810575"/>
            <a:ext cx="6684408" cy="3355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3000" y="3159719"/>
            <a:ext cx="5147913" cy="304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2c8a6c850f9_2_69"/>
          <p:cNvSpPr txBox="1"/>
          <p:nvPr/>
        </p:nvSpPr>
        <p:spPr>
          <a:xfrm>
            <a:off x="499766" y="1518286"/>
            <a:ext cx="47283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Download Paket </a:t>
            </a: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Soal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(H-1)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Tahapan ini a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kan melakukan </a:t>
            </a:r>
            <a:r>
              <a:rPr lang="en-US" sz="18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download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semua paket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soal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per hari pada periode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yang aktif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 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Pastikan koneksi internet stabil pada tahapan ini karena akan melakukan </a:t>
            </a:r>
            <a:r>
              <a:rPr lang="en-US" sz="18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download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paket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soal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dari Dashboard ke Server Ujian di lokasi masing-masing.</a:t>
            </a:r>
            <a:endParaRPr sz="18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01" name="Google Shape;401;g2c8a6c850f9_2_69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Pengemasan Paket Soal</a:t>
            </a:r>
            <a:endParaRPr sz="3200"/>
          </a:p>
        </p:txBody>
      </p:sp>
      <p:pic>
        <p:nvPicPr>
          <p:cNvPr id="402" name="Google Shape;402;g2c8a6c850f9_2_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466" y="927600"/>
            <a:ext cx="6659134" cy="41194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c8a6c850f9_2_79"/>
          <p:cNvSpPr txBox="1"/>
          <p:nvPr/>
        </p:nvSpPr>
        <p:spPr>
          <a:xfrm>
            <a:off x="499774" y="2365000"/>
            <a:ext cx="2486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Download Paket Soal (H-1)</a:t>
            </a:r>
            <a:endParaRPr sz="18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09" name="Google Shape;409;g2c8a6c850f9_2_79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Download Paket Soal</a:t>
            </a:r>
            <a:endParaRPr sz="3200"/>
          </a:p>
        </p:txBody>
      </p:sp>
      <p:pic>
        <p:nvPicPr>
          <p:cNvPr id="410" name="Google Shape;410;g2c8a6c850f9_2_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4100" y="3513122"/>
            <a:ext cx="7428575" cy="2164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g2c8a6c850f9_2_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4100" y="775200"/>
            <a:ext cx="7128324" cy="256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6"/>
          <p:cNvSpPr txBox="1"/>
          <p:nvPr/>
        </p:nvSpPr>
        <p:spPr>
          <a:xfrm>
            <a:off x="389783" y="2106203"/>
            <a:ext cx="47760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Buka Segel </a:t>
            </a: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Soal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(J-1)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br>
              <a:rPr lang="en-US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akan melakukan inject data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peserta dan soal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ke server ujian.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Setelah berhasil melakukan inject , server akan melakukan </a:t>
            </a: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Backup Data Ujian 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 Dashboard secara berkala dengan random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7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-10 menit sekali.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18" name="Google Shape;418;p36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Buka Segel Soal</a:t>
            </a:r>
            <a:endParaRPr sz="3200"/>
          </a:p>
        </p:txBody>
      </p:sp>
      <p:pic>
        <p:nvPicPr>
          <p:cNvPr id="419" name="Google Shape;41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8800" y="2097800"/>
            <a:ext cx="6488033" cy="2787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c8a6c850f9_2_90"/>
          <p:cNvSpPr txBox="1"/>
          <p:nvPr/>
        </p:nvSpPr>
        <p:spPr>
          <a:xfrm>
            <a:off x="389775" y="2106200"/>
            <a:ext cx="38940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Buka Segel </a:t>
            </a: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Soal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(J-1)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Jika muncul konfirmasi menggunakan File Backup itu tandanya server pada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hari tersebut mempunyai backup ( yang di-backup random 7-10 menit )</a:t>
            </a: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26" name="Google Shape;426;g2c8a6c850f9_2_90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Buka Segel Soal</a:t>
            </a:r>
            <a:endParaRPr sz="3200"/>
          </a:p>
        </p:txBody>
      </p:sp>
      <p:pic>
        <p:nvPicPr>
          <p:cNvPr id="427" name="Google Shape;427;g2c8a6c850f9_2_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7075" y="3495425"/>
            <a:ext cx="7657402" cy="225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g2c8a6c850f9_2_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5850" y="775203"/>
            <a:ext cx="3461949" cy="23202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c8a6c850f9_2_99"/>
          <p:cNvSpPr txBox="1"/>
          <p:nvPr/>
        </p:nvSpPr>
        <p:spPr>
          <a:xfrm>
            <a:off x="389775" y="2106200"/>
            <a:ext cx="3894000" cy="36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Saat ujian berlangsung, Admin Server dapat memonitoring progress ujian sesuai backup yang dikirim acak antara 7-10 menit.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Klik tombol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Menu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&gt;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Monitoring &amp; Reporting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&gt;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Ruang Ujian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35" name="Google Shape;435;g2c8a6c850f9_2_99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Ujian</a:t>
            </a:r>
            <a:endParaRPr sz="3200"/>
          </a:p>
        </p:txBody>
      </p:sp>
      <p:pic>
        <p:nvPicPr>
          <p:cNvPr id="436" name="Google Shape;436;g2c8a6c850f9_2_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6175" y="927600"/>
            <a:ext cx="7603426" cy="2605271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g2c8a6c850f9_2_99"/>
          <p:cNvSpPr/>
          <p:nvPr/>
        </p:nvSpPr>
        <p:spPr>
          <a:xfrm>
            <a:off x="8412000" y="1035525"/>
            <a:ext cx="5475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g2c8a6c850f9_2_99"/>
          <p:cNvSpPr/>
          <p:nvPr/>
        </p:nvSpPr>
        <p:spPr>
          <a:xfrm>
            <a:off x="9272100" y="2036473"/>
            <a:ext cx="1237800" cy="11055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9" name="Google Shape;439;g2c8a6c850f9_2_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90450" y="3777946"/>
            <a:ext cx="4849152" cy="3020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2c8a6c850f9_2_111"/>
          <p:cNvSpPr txBox="1"/>
          <p:nvPr/>
        </p:nvSpPr>
        <p:spPr>
          <a:xfrm>
            <a:off x="389775" y="2106200"/>
            <a:ext cx="38940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Pilih Periode yang aktif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&gt;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Pilih Daftar Sesi </a:t>
            </a: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&gt;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Daftar Ruangan</a:t>
            </a: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Untuk melihat progress peserta, pilih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Daftar Peserta.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46" name="Google Shape;446;g2c8a6c850f9_2_111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Ujian</a:t>
            </a:r>
            <a:endParaRPr sz="3200"/>
          </a:p>
        </p:txBody>
      </p:sp>
      <p:sp>
        <p:nvSpPr>
          <p:cNvPr id="447" name="Google Shape;447;g2c8a6c850f9_2_111"/>
          <p:cNvSpPr/>
          <p:nvPr/>
        </p:nvSpPr>
        <p:spPr>
          <a:xfrm>
            <a:off x="8412000" y="1035525"/>
            <a:ext cx="5475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8" name="Google Shape;448;g2c8a6c850f9_2_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9150" y="739900"/>
            <a:ext cx="7055573" cy="177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g2c8a6c850f9_2_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9150" y="2602675"/>
            <a:ext cx="7055575" cy="1749551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g2c8a6c850f9_2_111"/>
          <p:cNvSpPr/>
          <p:nvPr/>
        </p:nvSpPr>
        <p:spPr>
          <a:xfrm>
            <a:off x="10863750" y="1632800"/>
            <a:ext cx="10194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g2c8a6c850f9_2_111"/>
          <p:cNvSpPr/>
          <p:nvPr/>
        </p:nvSpPr>
        <p:spPr>
          <a:xfrm>
            <a:off x="10813950" y="3537600"/>
            <a:ext cx="10194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2" name="Google Shape;452;g2c8a6c850f9_2_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9150" y="4438525"/>
            <a:ext cx="7055574" cy="1996449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g2c8a6c850f9_2_111"/>
          <p:cNvSpPr/>
          <p:nvPr/>
        </p:nvSpPr>
        <p:spPr>
          <a:xfrm>
            <a:off x="10788150" y="5366975"/>
            <a:ext cx="10194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2c8a6c850f9_2_127"/>
          <p:cNvSpPr txBox="1"/>
          <p:nvPr/>
        </p:nvSpPr>
        <p:spPr>
          <a:xfrm>
            <a:off x="389775" y="2106200"/>
            <a:ext cx="38940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Pilih peserta yang akan dicek progress-nya.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60" name="Google Shape;460;g2c8a6c850f9_2_127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Ujian</a:t>
            </a:r>
            <a:endParaRPr sz="3200"/>
          </a:p>
        </p:txBody>
      </p:sp>
      <p:sp>
        <p:nvSpPr>
          <p:cNvPr id="461" name="Google Shape;461;g2c8a6c850f9_2_127"/>
          <p:cNvSpPr/>
          <p:nvPr/>
        </p:nvSpPr>
        <p:spPr>
          <a:xfrm>
            <a:off x="11613525" y="2106100"/>
            <a:ext cx="4008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2" name="Google Shape;462;g2c8a6c850f9_2_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6175" y="927600"/>
            <a:ext cx="7603424" cy="3144098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g2c8a6c850f9_2_127"/>
          <p:cNvSpPr/>
          <p:nvPr/>
        </p:nvSpPr>
        <p:spPr>
          <a:xfrm>
            <a:off x="11576925" y="2106100"/>
            <a:ext cx="4374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2c8a6c850f9_2_142"/>
          <p:cNvSpPr txBox="1"/>
          <p:nvPr/>
        </p:nvSpPr>
        <p:spPr>
          <a:xfrm>
            <a:off x="179900" y="2123050"/>
            <a:ext cx="38940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Terdapat informasi BAPU, Log Ujian Peserta dan Soal yang dibaca dan dijawab.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70" name="Google Shape;470;g2c8a6c850f9_2_142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Ujian</a:t>
            </a:r>
            <a:endParaRPr sz="3200"/>
          </a:p>
        </p:txBody>
      </p:sp>
      <p:pic>
        <p:nvPicPr>
          <p:cNvPr id="471" name="Google Shape;471;g2c8a6c850f9_2_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9725" y="725400"/>
            <a:ext cx="5195551" cy="3216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g2c8a6c850f9_2_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03075" y="3522950"/>
            <a:ext cx="4341949" cy="2684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c8a6c850f9_2_153"/>
          <p:cNvSpPr txBox="1"/>
          <p:nvPr/>
        </p:nvSpPr>
        <p:spPr>
          <a:xfrm>
            <a:off x="179900" y="2123050"/>
            <a:ext cx="38940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Terdapat informasi BAPU, Log Ujian Peserta dan Soal yang dibaca dan dijawab.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79" name="Google Shape;479;g2c8a6c850f9_2_153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Ujian</a:t>
            </a:r>
            <a:endParaRPr sz="3200"/>
          </a:p>
        </p:txBody>
      </p:sp>
      <p:pic>
        <p:nvPicPr>
          <p:cNvPr id="480" name="Google Shape;480;g2c8a6c850f9_2_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4725" y="1062400"/>
            <a:ext cx="7813299" cy="3746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9137" y="1487994"/>
            <a:ext cx="8468713" cy="434302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>
            <a:spLocks noGrp="1"/>
          </p:cNvSpPr>
          <p:nvPr>
            <p:ph type="title"/>
          </p:nvPr>
        </p:nvSpPr>
        <p:spPr>
          <a:xfrm>
            <a:off x="5678424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2c8a6c850f9_2_162"/>
          <p:cNvSpPr txBox="1"/>
          <p:nvPr/>
        </p:nvSpPr>
        <p:spPr>
          <a:xfrm>
            <a:off x="179900" y="1743925"/>
            <a:ext cx="27222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Untuk monitoring log ruangan bisa pilih tombol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Log Ruangan.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87" name="Google Shape;487;g2c8a6c850f9_2_162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Ujian</a:t>
            </a:r>
            <a:endParaRPr sz="3200"/>
          </a:p>
        </p:txBody>
      </p:sp>
      <p:pic>
        <p:nvPicPr>
          <p:cNvPr id="488" name="Google Shape;488;g2c8a6c850f9_2_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9750" y="1222925"/>
            <a:ext cx="8467850" cy="1674550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g2c8a6c850f9_2_162"/>
          <p:cNvSpPr/>
          <p:nvPr/>
        </p:nvSpPr>
        <p:spPr>
          <a:xfrm>
            <a:off x="10852375" y="1954450"/>
            <a:ext cx="8034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0" name="Google Shape;490;g2c8a6c850f9_2_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9750" y="2957200"/>
            <a:ext cx="5475451" cy="3384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2c8a6c850f9_2_206"/>
          <p:cNvSpPr txBox="1"/>
          <p:nvPr/>
        </p:nvSpPr>
        <p:spPr>
          <a:xfrm>
            <a:off x="179900" y="1743925"/>
            <a:ext cx="27222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sz="2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Monitoring Server Ujian</a:t>
            </a: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Untuk monitoring resource server , bisa dengan mengakses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http://ip_address_eth0/munin</a:t>
            </a: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endParaRPr sz="18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97" name="Google Shape;497;g2c8a6c850f9_2_206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Server Ujian</a:t>
            </a:r>
            <a:endParaRPr sz="3200"/>
          </a:p>
        </p:txBody>
      </p:sp>
      <p:pic>
        <p:nvPicPr>
          <p:cNvPr id="498" name="Google Shape;498;g2c8a6c850f9_2_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4500" y="927600"/>
            <a:ext cx="8985098" cy="4115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2c8a6c850f9_2_216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Monitoring Server Ujian</a:t>
            </a:r>
            <a:endParaRPr sz="3200"/>
          </a:p>
        </p:txBody>
      </p:sp>
      <p:pic>
        <p:nvPicPr>
          <p:cNvPr id="505" name="Google Shape;505;g2c8a6c850f9_2_2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1782" y="1170351"/>
            <a:ext cx="5935693" cy="5002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g2c8a6c850f9_2_2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175" y="1170350"/>
            <a:ext cx="5684876" cy="511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7"/>
          <p:cNvSpPr txBox="1"/>
          <p:nvPr/>
        </p:nvSpPr>
        <p:spPr>
          <a:xfrm>
            <a:off x="192039" y="1544919"/>
            <a:ext cx="4751100" cy="45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Upload Hasil Ujian (J++)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Tahapan ini akan meng-upload hasil ujian dari Server Ujian ke Dashboard Pusat. Setelah Upload akan ada proses pengecekan dan pengolahan menjadi BAHU ( Berita Acara Hasil Ujian ) estimasi 15-20 menit.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Tombol Upload Hasil Ujian akan aktif jika BAPU sudah di-upload di semua ruang melalui </a:t>
            </a:r>
            <a:r>
              <a:rPr lang="en-US" sz="18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Aplikasi Pengawas.</a:t>
            </a: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Klik tombol BAPU untuk melihat ruangan mana saja yang sudah Upload BAPU.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13" name="Google Shape;513;p37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Upload Hasil Ujian</a:t>
            </a:r>
            <a:endParaRPr sz="3200"/>
          </a:p>
        </p:txBody>
      </p:sp>
      <p:pic>
        <p:nvPicPr>
          <p:cNvPr id="514" name="Google Shape;514;p37"/>
          <p:cNvPicPr preferRelativeResize="0"/>
          <p:nvPr/>
        </p:nvPicPr>
        <p:blipFill rotWithShape="1">
          <a:blip r:embed="rId3">
            <a:alphaModFix/>
          </a:blip>
          <a:srcRect t="43122" b="15831"/>
          <a:stretch/>
        </p:blipFill>
        <p:spPr>
          <a:xfrm>
            <a:off x="5095550" y="1544926"/>
            <a:ext cx="6944052" cy="1546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37"/>
          <p:cNvPicPr preferRelativeResize="0"/>
          <p:nvPr/>
        </p:nvPicPr>
        <p:blipFill rotWithShape="1">
          <a:blip r:embed="rId4">
            <a:alphaModFix/>
          </a:blip>
          <a:srcRect r="6768" b="33827"/>
          <a:stretch/>
        </p:blipFill>
        <p:spPr>
          <a:xfrm>
            <a:off x="5489725" y="3310975"/>
            <a:ext cx="6155702" cy="2290950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37"/>
          <p:cNvSpPr/>
          <p:nvPr/>
        </p:nvSpPr>
        <p:spPr>
          <a:xfrm>
            <a:off x="8165875" y="2703575"/>
            <a:ext cx="803400" cy="3876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c8a6c850f9_2_176"/>
          <p:cNvSpPr txBox="1"/>
          <p:nvPr/>
        </p:nvSpPr>
        <p:spPr>
          <a:xfrm>
            <a:off x="175189" y="2659344"/>
            <a:ext cx="47511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Upload Hasil Ujian (J++)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Jangan lupa untuk Admin Server untuk selalu mendownload BAPU dan BAHU</a:t>
            </a:r>
            <a:endParaRPr sz="1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23" name="Google Shape;523;g2c8a6c850f9_2_176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Upload Hasil Ujian</a:t>
            </a:r>
            <a:endParaRPr sz="3200"/>
          </a:p>
        </p:txBody>
      </p:sp>
      <p:pic>
        <p:nvPicPr>
          <p:cNvPr id="524" name="Google Shape;524;g2c8a6c850f9_2_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3414" y="1803800"/>
            <a:ext cx="6944062" cy="2045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g2c8a6c850f9_2_1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5539" y="4002022"/>
            <a:ext cx="6944063" cy="1893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2c8a6c850f9_2_187"/>
          <p:cNvSpPr txBox="1"/>
          <p:nvPr/>
        </p:nvSpPr>
        <p:spPr>
          <a:xfrm>
            <a:off x="192039" y="2853119"/>
            <a:ext cx="4751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Tampilan BAPU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32" name="Google Shape;532;g2c8a6c850f9_2_187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Upload Hasil Ujian</a:t>
            </a:r>
            <a:endParaRPr sz="3200"/>
          </a:p>
        </p:txBody>
      </p:sp>
      <p:pic>
        <p:nvPicPr>
          <p:cNvPr id="533" name="Google Shape;533;g2c8a6c850f9_2_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939" y="961300"/>
            <a:ext cx="6960911" cy="4551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2c8a6c850f9_2_196"/>
          <p:cNvSpPr txBox="1"/>
          <p:nvPr/>
        </p:nvSpPr>
        <p:spPr>
          <a:xfrm>
            <a:off x="200464" y="2195969"/>
            <a:ext cx="4751100" cy="16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Contoh Tampilan BAHU</a:t>
            </a:r>
            <a:endParaRPr sz="20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endParaRPr sz="20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Login : Peserta yang login ke Aplikasi</a:t>
            </a:r>
            <a:br>
              <a:rPr lang="en-US" sz="20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20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Hadir / Tidak Hadir : Peserta yang ditandai oleh pengawas</a:t>
            </a:r>
            <a:endParaRPr sz="20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40" name="Google Shape;540;g2c8a6c850f9_2_196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Upload Hasil Ujian</a:t>
            </a:r>
            <a:endParaRPr sz="3200"/>
          </a:p>
        </p:txBody>
      </p:sp>
      <p:pic>
        <p:nvPicPr>
          <p:cNvPr id="541" name="Google Shape;541;g2c8a6c850f9_2_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3489" y="775200"/>
            <a:ext cx="6650150" cy="577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39"/>
          <p:cNvSpPr txBox="1"/>
          <p:nvPr/>
        </p:nvSpPr>
        <p:spPr>
          <a:xfrm>
            <a:off x="224875" y="2285811"/>
            <a:ext cx="46158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Penghapusan Data (J++) </a:t>
            </a:r>
            <a:endParaRPr sz="24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akan melakukan penghapusan data ujian dan di-inject kembali menggunakan Akun Dummy.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48" name="Google Shape;548;p39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Penghapusan Data</a:t>
            </a:r>
            <a:endParaRPr sz="3200"/>
          </a:p>
        </p:txBody>
      </p:sp>
      <p:pic>
        <p:nvPicPr>
          <p:cNvPr id="549" name="Google Shape;54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3689" y="2241197"/>
            <a:ext cx="6944063" cy="1893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40"/>
          <p:cNvSpPr txBox="1"/>
          <p:nvPr/>
        </p:nvSpPr>
        <p:spPr>
          <a:xfrm>
            <a:off x="656111" y="5540666"/>
            <a:ext cx="10912842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Semua tahapan pada</a:t>
            </a:r>
            <a:r>
              <a:rPr lang="en-US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sudah selesai</a:t>
            </a:r>
            <a:endParaRPr sz="20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56" name="Google Shape;556;p40"/>
          <p:cNvSpPr txBox="1">
            <a:spLocks noGrp="1"/>
          </p:cNvSpPr>
          <p:nvPr>
            <p:ph type="title"/>
          </p:nvPr>
        </p:nvSpPr>
        <p:spPr>
          <a:xfrm>
            <a:off x="3550800" y="0"/>
            <a:ext cx="86412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3200"/>
              <a:t>Dashboard Admin Server</a:t>
            </a:r>
            <a:endParaRPr sz="3200"/>
          </a:p>
        </p:txBody>
      </p:sp>
      <p:pic>
        <p:nvPicPr>
          <p:cNvPr id="557" name="Google Shape;55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163" y="927600"/>
            <a:ext cx="10165679" cy="44606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4"/>
          <p:cNvSpPr txBox="1"/>
          <p:nvPr/>
        </p:nvSpPr>
        <p:spPr>
          <a:xfrm>
            <a:off x="1814450" y="2474122"/>
            <a:ext cx="8563200" cy="1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Terima Kasih</a:t>
            </a:r>
            <a:endParaRPr sz="44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0089" y="1039812"/>
            <a:ext cx="6240371" cy="5257366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6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4102" y="1906292"/>
            <a:ext cx="9543098" cy="323014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7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1188720"/>
            <a:ext cx="10058399" cy="4491187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8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1188720"/>
            <a:ext cx="10058399" cy="4407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9"/>
          <p:cNvSpPr txBox="1">
            <a:spLocks noGrp="1"/>
          </p:cNvSpPr>
          <p:nvPr>
            <p:ph type="title"/>
          </p:nvPr>
        </p:nvSpPr>
        <p:spPr>
          <a:xfrm>
            <a:off x="5675241" y="25757"/>
            <a:ext cx="6431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venir"/>
              <a:buNone/>
            </a:pPr>
            <a:r>
              <a:rPr lang="en-US" sz="3200"/>
              <a:t>Pendaftaran Admin Server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1268</Words>
  <Application>Microsoft Macintosh PowerPoint</Application>
  <PresentationFormat>Widescreen</PresentationFormat>
  <Paragraphs>209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3" baseType="lpstr">
      <vt:lpstr>Arial</vt:lpstr>
      <vt:lpstr>Avenir</vt:lpstr>
      <vt:lpstr>Calibri</vt:lpstr>
      <vt:lpstr>Office Theme</vt:lpstr>
      <vt:lpstr>PowerPoint Presentation</vt:lpstr>
      <vt:lpstr>Timeline Pelaksanaan UTBK-SNBT</vt:lpstr>
      <vt:lpstr>Pendaftaran Admin Server</vt:lpstr>
      <vt:lpstr>Pendaftaran Admin Server</vt:lpstr>
      <vt:lpstr>Pendaftaran Admin Server</vt:lpstr>
      <vt:lpstr>Pendaftaran Admin Server</vt:lpstr>
      <vt:lpstr>Pendaftaran Admin Server</vt:lpstr>
      <vt:lpstr>Pendaftaran Admin Server</vt:lpstr>
      <vt:lpstr>Pendaftaran Admin Server</vt:lpstr>
      <vt:lpstr>Pendaftaran Admin Server</vt:lpstr>
      <vt:lpstr>Pendaftaran Admin Server</vt:lpstr>
      <vt:lpstr>PowerPoint Presentation</vt:lpstr>
      <vt:lpstr>Tampilan Dashboard Admin Server</vt:lpstr>
      <vt:lpstr>Tampilan Dashboard Admin Server</vt:lpstr>
      <vt:lpstr>Instalasi Server</vt:lpstr>
      <vt:lpstr>Spesifikasi Server</vt:lpstr>
      <vt:lpstr>Instalasi Server</vt:lpstr>
      <vt:lpstr>Instalasi Server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Tahapan Server Ujian</vt:lpstr>
      <vt:lpstr>Konfigurasi Server</vt:lpstr>
      <vt:lpstr>Limitasi Jaringan</vt:lpstr>
      <vt:lpstr>Konfigurasi Server</vt:lpstr>
      <vt:lpstr>Konfigurasi Server</vt:lpstr>
      <vt:lpstr>Konfigurasi Jaringan</vt:lpstr>
      <vt:lpstr>Konfigurasi Jaringan</vt:lpstr>
      <vt:lpstr>Konfigurasi Jaringan</vt:lpstr>
      <vt:lpstr>Konfigurasi Jaringan</vt:lpstr>
      <vt:lpstr>Asesmen Jaringan</vt:lpstr>
      <vt:lpstr>Asesmen Jaringan</vt:lpstr>
      <vt:lpstr>Asesmen Jaringan</vt:lpstr>
      <vt:lpstr>Asesmen Jaringan</vt:lpstr>
      <vt:lpstr>Asesmen Jaringan</vt:lpstr>
      <vt:lpstr>Pengemasan Paket Soal</vt:lpstr>
      <vt:lpstr>Pengemasan Paket Soal</vt:lpstr>
      <vt:lpstr>Pengemasan Paket Soal</vt:lpstr>
      <vt:lpstr>Download Paket Soal</vt:lpstr>
      <vt:lpstr>Buka Segel Soal</vt:lpstr>
      <vt:lpstr>Buka Segel Soal</vt:lpstr>
      <vt:lpstr>Monitoring Ujian</vt:lpstr>
      <vt:lpstr>Monitoring Ujian</vt:lpstr>
      <vt:lpstr>Monitoring Ujian</vt:lpstr>
      <vt:lpstr>Monitoring Ujian</vt:lpstr>
      <vt:lpstr>Monitoring Ujian</vt:lpstr>
      <vt:lpstr>Monitoring Ujian</vt:lpstr>
      <vt:lpstr>Monitoring Server Ujian</vt:lpstr>
      <vt:lpstr>Monitoring Server Ujian</vt:lpstr>
      <vt:lpstr>Upload Hasil Ujian</vt:lpstr>
      <vt:lpstr>Upload Hasil Ujian</vt:lpstr>
      <vt:lpstr>Upload Hasil Ujian</vt:lpstr>
      <vt:lpstr>Upload Hasil Ujian</vt:lpstr>
      <vt:lpstr>Penghapusan Data</vt:lpstr>
      <vt:lpstr>Dashboard Admin Server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Imanudin Kudus</dc:creator>
  <cp:lastModifiedBy>Dyah Pralampitawati</cp:lastModifiedBy>
  <cp:revision>1</cp:revision>
  <dcterms:created xsi:type="dcterms:W3CDTF">2023-04-04T13:27:37Z</dcterms:created>
  <dcterms:modified xsi:type="dcterms:W3CDTF">2024-04-04T09:41:57Z</dcterms:modified>
</cp:coreProperties>
</file>